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 id="2147483682" r:id="rId5"/>
    <p:sldMasterId id="2147483694" r:id="rId6"/>
    <p:sldMasterId id="2147483706" r:id="rId7"/>
    <p:sldMasterId id="2147483718" r:id="rId8"/>
    <p:sldMasterId id="2147483730" r:id="rId9"/>
    <p:sldMasterId id="2147483742" r:id="rId10"/>
    <p:sldMasterId id="2147483756" r:id="rId11"/>
    <p:sldMasterId id="2147483768" r:id="rId12"/>
    <p:sldMasterId id="2147483780" r:id="rId13"/>
    <p:sldMasterId id="2147483792" r:id="rId14"/>
    <p:sldMasterId id="2147483804" r:id="rId15"/>
    <p:sldMasterId id="2147483816" r:id="rId16"/>
    <p:sldMasterId id="2147483828" r:id="rId17"/>
  </p:sldMasterIdLst>
  <p:notesMasterIdLst>
    <p:notesMasterId r:id="rId19"/>
  </p:notesMasterIdLst>
  <p:handoutMasterIdLst>
    <p:handoutMasterId r:id="rId95"/>
  </p:handoutMasterIdLst>
  <p:sldIdLst>
    <p:sldId id="788" r:id="rId18"/>
    <p:sldId id="1127" r:id="rId20"/>
    <p:sldId id="1128" r:id="rId21"/>
    <p:sldId id="1134" r:id="rId22"/>
    <p:sldId id="789" r:id="rId23"/>
    <p:sldId id="1135" r:id="rId24"/>
    <p:sldId id="1123" r:id="rId25"/>
    <p:sldId id="1130" r:id="rId26"/>
    <p:sldId id="1129" r:id="rId27"/>
    <p:sldId id="1138" r:id="rId28"/>
    <p:sldId id="1136" r:id="rId29"/>
    <p:sldId id="1374" r:id="rId30"/>
    <p:sldId id="1137" r:id="rId31"/>
    <p:sldId id="1139" r:id="rId32"/>
    <p:sldId id="1140" r:id="rId33"/>
    <p:sldId id="1205" r:id="rId34"/>
    <p:sldId id="1206" r:id="rId35"/>
    <p:sldId id="1207" r:id="rId36"/>
    <p:sldId id="1144" r:id="rId37"/>
    <p:sldId id="1308" r:id="rId38"/>
    <p:sldId id="1146" r:id="rId39"/>
    <p:sldId id="1147" r:id="rId40"/>
    <p:sldId id="1148" r:id="rId41"/>
    <p:sldId id="1149" r:id="rId42"/>
    <p:sldId id="1150" r:id="rId43"/>
    <p:sldId id="1151" r:id="rId44"/>
    <p:sldId id="1152" r:id="rId45"/>
    <p:sldId id="1153" r:id="rId46"/>
    <p:sldId id="1208" r:id="rId47"/>
    <p:sldId id="1264" r:id="rId48"/>
    <p:sldId id="1209" r:id="rId49"/>
    <p:sldId id="1210" r:id="rId50"/>
    <p:sldId id="1211" r:id="rId51"/>
    <p:sldId id="1212" r:id="rId52"/>
    <p:sldId id="1157" r:id="rId53"/>
    <p:sldId id="1158" r:id="rId54"/>
    <p:sldId id="1132" r:id="rId55"/>
    <p:sldId id="1160" r:id="rId56"/>
    <p:sldId id="1161" r:id="rId57"/>
    <p:sldId id="1162" r:id="rId58"/>
    <p:sldId id="1186" r:id="rId59"/>
    <p:sldId id="1188" r:id="rId60"/>
    <p:sldId id="1187" r:id="rId61"/>
    <p:sldId id="1190" r:id="rId62"/>
    <p:sldId id="1191" r:id="rId63"/>
    <p:sldId id="1192" r:id="rId64"/>
    <p:sldId id="1193" r:id="rId65"/>
    <p:sldId id="1194" r:id="rId66"/>
    <p:sldId id="1195" r:id="rId67"/>
    <p:sldId id="1200" r:id="rId68"/>
    <p:sldId id="1196" r:id="rId69"/>
    <p:sldId id="1201" r:id="rId70"/>
    <p:sldId id="1202" r:id="rId71"/>
    <p:sldId id="1177" r:id="rId72"/>
    <p:sldId id="1179" r:id="rId73"/>
    <p:sldId id="1178" r:id="rId74"/>
    <p:sldId id="1197" r:id="rId75"/>
    <p:sldId id="1181" r:id="rId76"/>
    <p:sldId id="1199" r:id="rId77"/>
    <p:sldId id="1183" r:id="rId78"/>
    <p:sldId id="1184" r:id="rId79"/>
    <p:sldId id="1198" r:id="rId80"/>
    <p:sldId id="1203" r:id="rId81"/>
    <p:sldId id="1133" r:id="rId82"/>
    <p:sldId id="1088" r:id="rId83"/>
    <p:sldId id="1089" r:id="rId84"/>
    <p:sldId id="1090" r:id="rId85"/>
    <p:sldId id="1362" r:id="rId86"/>
    <p:sldId id="1204" r:id="rId87"/>
    <p:sldId id="1091" r:id="rId88"/>
    <p:sldId id="1092" r:id="rId89"/>
    <p:sldId id="1369" r:id="rId90"/>
    <p:sldId id="1370" r:id="rId91"/>
    <p:sldId id="1371" r:id="rId92"/>
    <p:sldId id="1043" r:id="rId93"/>
    <p:sldId id="610" r:id="rId94"/>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0800"/>
    <a:srgbClr val="000099"/>
    <a:srgbClr val="1C1C1C"/>
    <a:srgbClr val="C02500"/>
    <a:srgbClr val="FF6743"/>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p:restoredTop sz="94666"/>
  </p:normalViewPr>
  <p:slideViewPr>
    <p:cSldViewPr showGuides="1">
      <p:cViewPr varScale="1">
        <p:scale>
          <a:sx n="70" d="100"/>
          <a:sy n="70" d="100"/>
        </p:scale>
        <p:origin x="-1164" y="-96"/>
      </p:cViewPr>
      <p:guideLst>
        <p:guide orient="horz" pos="3859"/>
        <p:guide orient="horz" pos="225"/>
        <p:guide orient="horz" pos="4146"/>
        <p:guide orient="horz" pos="118"/>
        <p:guide pos="5561"/>
        <p:guide pos="2945"/>
        <p:guide pos="29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bleStyles" Target="tableStyles.xml"/><Relationship Id="rId97" Type="http://schemas.openxmlformats.org/officeDocument/2006/relationships/viewProps" Target="viewProps.xml"/><Relationship Id="rId96" Type="http://schemas.openxmlformats.org/officeDocument/2006/relationships/presProps" Target="presProps.xml"/><Relationship Id="rId95" Type="http://schemas.openxmlformats.org/officeDocument/2006/relationships/handoutMaster" Target="handoutMasters/handoutMaster1.xml"/><Relationship Id="rId94" Type="http://schemas.openxmlformats.org/officeDocument/2006/relationships/slide" Target="slides/slide76.xml"/><Relationship Id="rId93" Type="http://schemas.openxmlformats.org/officeDocument/2006/relationships/slide" Target="slides/slide75.xml"/><Relationship Id="rId92" Type="http://schemas.openxmlformats.org/officeDocument/2006/relationships/slide" Target="slides/slide74.xml"/><Relationship Id="rId91" Type="http://schemas.openxmlformats.org/officeDocument/2006/relationships/slide" Target="slides/slide73.xml"/><Relationship Id="rId90" Type="http://schemas.openxmlformats.org/officeDocument/2006/relationships/slide" Target="slides/slide72.xml"/><Relationship Id="rId9" Type="http://schemas.openxmlformats.org/officeDocument/2006/relationships/slideMaster" Target="slideMasters/slideMaster8.xml"/><Relationship Id="rId89" Type="http://schemas.openxmlformats.org/officeDocument/2006/relationships/slide" Target="slides/slide71.xml"/><Relationship Id="rId88" Type="http://schemas.openxmlformats.org/officeDocument/2006/relationships/slide" Target="slides/slide70.xml"/><Relationship Id="rId87" Type="http://schemas.openxmlformats.org/officeDocument/2006/relationships/slide" Target="slides/slide69.xml"/><Relationship Id="rId86" Type="http://schemas.openxmlformats.org/officeDocument/2006/relationships/slide" Target="slides/slide68.xml"/><Relationship Id="rId85" Type="http://schemas.openxmlformats.org/officeDocument/2006/relationships/slide" Target="slides/slide67.xml"/><Relationship Id="rId84" Type="http://schemas.openxmlformats.org/officeDocument/2006/relationships/slide" Target="slides/slide66.xml"/><Relationship Id="rId83" Type="http://schemas.openxmlformats.org/officeDocument/2006/relationships/slide" Target="slides/slide65.xml"/><Relationship Id="rId82" Type="http://schemas.openxmlformats.org/officeDocument/2006/relationships/slide" Target="slides/slide64.xml"/><Relationship Id="rId81" Type="http://schemas.openxmlformats.org/officeDocument/2006/relationships/slide" Target="slides/slide63.xml"/><Relationship Id="rId80" Type="http://schemas.openxmlformats.org/officeDocument/2006/relationships/slide" Target="slides/slide62.xml"/><Relationship Id="rId8" Type="http://schemas.openxmlformats.org/officeDocument/2006/relationships/slideMaster" Target="slideMasters/slideMaster7.xml"/><Relationship Id="rId79" Type="http://schemas.openxmlformats.org/officeDocument/2006/relationships/slide" Target="slides/slide61.xml"/><Relationship Id="rId78" Type="http://schemas.openxmlformats.org/officeDocument/2006/relationships/slide" Target="slides/slide60.xml"/><Relationship Id="rId77" Type="http://schemas.openxmlformats.org/officeDocument/2006/relationships/slide" Target="slides/slide59.xml"/><Relationship Id="rId76" Type="http://schemas.openxmlformats.org/officeDocument/2006/relationships/slide" Target="slides/slide58.xml"/><Relationship Id="rId75" Type="http://schemas.openxmlformats.org/officeDocument/2006/relationships/slide" Target="slides/slide57.xml"/><Relationship Id="rId74" Type="http://schemas.openxmlformats.org/officeDocument/2006/relationships/slide" Target="slides/slide56.xml"/><Relationship Id="rId73" Type="http://schemas.openxmlformats.org/officeDocument/2006/relationships/slide" Target="slides/slide55.xml"/><Relationship Id="rId72" Type="http://schemas.openxmlformats.org/officeDocument/2006/relationships/slide" Target="slides/slide54.xml"/><Relationship Id="rId71" Type="http://schemas.openxmlformats.org/officeDocument/2006/relationships/slide" Target="slides/slide53.xml"/><Relationship Id="rId70" Type="http://schemas.openxmlformats.org/officeDocument/2006/relationships/slide" Target="slides/slide52.xml"/><Relationship Id="rId7" Type="http://schemas.openxmlformats.org/officeDocument/2006/relationships/slideMaster" Target="slideMasters/slideMaster6.xml"/><Relationship Id="rId69" Type="http://schemas.openxmlformats.org/officeDocument/2006/relationships/slide" Target="slides/slide51.xml"/><Relationship Id="rId68" Type="http://schemas.openxmlformats.org/officeDocument/2006/relationships/slide" Target="slides/slide50.xml"/><Relationship Id="rId67" Type="http://schemas.openxmlformats.org/officeDocument/2006/relationships/slide" Target="slides/slide49.xml"/><Relationship Id="rId66" Type="http://schemas.openxmlformats.org/officeDocument/2006/relationships/slide" Target="slides/slide48.xml"/><Relationship Id="rId65" Type="http://schemas.openxmlformats.org/officeDocument/2006/relationships/slide" Target="slides/slide47.xml"/><Relationship Id="rId64" Type="http://schemas.openxmlformats.org/officeDocument/2006/relationships/slide" Target="slides/slide46.xml"/><Relationship Id="rId63" Type="http://schemas.openxmlformats.org/officeDocument/2006/relationships/slide" Target="slides/slide45.xml"/><Relationship Id="rId62" Type="http://schemas.openxmlformats.org/officeDocument/2006/relationships/slide" Target="slides/slide44.xml"/><Relationship Id="rId61" Type="http://schemas.openxmlformats.org/officeDocument/2006/relationships/slide" Target="slides/slide43.xml"/><Relationship Id="rId60" Type="http://schemas.openxmlformats.org/officeDocument/2006/relationships/slide" Target="slides/slide42.xml"/><Relationship Id="rId6" Type="http://schemas.openxmlformats.org/officeDocument/2006/relationships/slideMaster" Target="slideMasters/slideMaster5.xml"/><Relationship Id="rId59" Type="http://schemas.openxmlformats.org/officeDocument/2006/relationships/slide" Target="slides/slide41.xml"/><Relationship Id="rId58" Type="http://schemas.openxmlformats.org/officeDocument/2006/relationships/slide" Target="slides/slide40.xml"/><Relationship Id="rId57" Type="http://schemas.openxmlformats.org/officeDocument/2006/relationships/slide" Target="slides/slide39.xml"/><Relationship Id="rId56" Type="http://schemas.openxmlformats.org/officeDocument/2006/relationships/slide" Target="slides/slide38.xml"/><Relationship Id="rId55" Type="http://schemas.openxmlformats.org/officeDocument/2006/relationships/slide" Target="slides/slide37.xml"/><Relationship Id="rId54" Type="http://schemas.openxmlformats.org/officeDocument/2006/relationships/slide" Target="slides/slide36.xml"/><Relationship Id="rId53" Type="http://schemas.openxmlformats.org/officeDocument/2006/relationships/slide" Target="slides/slide35.xml"/><Relationship Id="rId52" Type="http://schemas.openxmlformats.org/officeDocument/2006/relationships/slide" Target="slides/slide34.xml"/><Relationship Id="rId51" Type="http://schemas.openxmlformats.org/officeDocument/2006/relationships/slide" Target="slides/slide33.xml"/><Relationship Id="rId50" Type="http://schemas.openxmlformats.org/officeDocument/2006/relationships/slide" Target="slides/slide32.xml"/><Relationship Id="rId5" Type="http://schemas.openxmlformats.org/officeDocument/2006/relationships/slideMaster" Target="slideMasters/slideMaster4.xml"/><Relationship Id="rId49" Type="http://schemas.openxmlformats.org/officeDocument/2006/relationships/slide" Target="slides/slide31.xml"/><Relationship Id="rId48" Type="http://schemas.openxmlformats.org/officeDocument/2006/relationships/slide" Target="slides/slide30.xml"/><Relationship Id="rId47" Type="http://schemas.openxmlformats.org/officeDocument/2006/relationships/slide" Target="slides/slide29.xml"/><Relationship Id="rId46" Type="http://schemas.openxmlformats.org/officeDocument/2006/relationships/slide" Target="slides/slide28.xml"/><Relationship Id="rId45" Type="http://schemas.openxmlformats.org/officeDocument/2006/relationships/slide" Target="slides/slide27.xml"/><Relationship Id="rId44" Type="http://schemas.openxmlformats.org/officeDocument/2006/relationships/slide" Target="slides/slide26.xml"/><Relationship Id="rId43" Type="http://schemas.openxmlformats.org/officeDocument/2006/relationships/slide" Target="slides/slide25.xml"/><Relationship Id="rId42" Type="http://schemas.openxmlformats.org/officeDocument/2006/relationships/slide" Target="slides/slide24.xml"/><Relationship Id="rId41" Type="http://schemas.openxmlformats.org/officeDocument/2006/relationships/slide" Target="slides/slide23.xml"/><Relationship Id="rId40" Type="http://schemas.openxmlformats.org/officeDocument/2006/relationships/slide" Target="slides/slide22.xml"/><Relationship Id="rId4" Type="http://schemas.openxmlformats.org/officeDocument/2006/relationships/slideMaster" Target="slideMasters/slideMaster3.xml"/><Relationship Id="rId39" Type="http://schemas.openxmlformats.org/officeDocument/2006/relationships/slide" Target="slides/slide21.xml"/><Relationship Id="rId38" Type="http://schemas.openxmlformats.org/officeDocument/2006/relationships/slide" Target="slides/slide20.xml"/><Relationship Id="rId37" Type="http://schemas.openxmlformats.org/officeDocument/2006/relationships/slide" Target="slides/slide19.xml"/><Relationship Id="rId36" Type="http://schemas.openxmlformats.org/officeDocument/2006/relationships/slide" Target="slides/slide18.xml"/><Relationship Id="rId35" Type="http://schemas.openxmlformats.org/officeDocument/2006/relationships/slide" Target="slides/slide17.xml"/><Relationship Id="rId34" Type="http://schemas.openxmlformats.org/officeDocument/2006/relationships/slide" Target="slides/slide16.xml"/><Relationship Id="rId33" Type="http://schemas.openxmlformats.org/officeDocument/2006/relationships/slide" Target="slides/slide15.xml"/><Relationship Id="rId32" Type="http://schemas.openxmlformats.org/officeDocument/2006/relationships/slide" Target="slides/slide14.xml"/><Relationship Id="rId31" Type="http://schemas.openxmlformats.org/officeDocument/2006/relationships/slide" Target="slides/slide13.xml"/><Relationship Id="rId30" Type="http://schemas.openxmlformats.org/officeDocument/2006/relationships/slide" Target="slides/slide12.xml"/><Relationship Id="rId3" Type="http://schemas.openxmlformats.org/officeDocument/2006/relationships/slideMaster" Target="slideMasters/slideMaster2.xml"/><Relationship Id="rId29" Type="http://schemas.openxmlformats.org/officeDocument/2006/relationships/slide" Target="slides/slide11.xml"/><Relationship Id="rId28" Type="http://schemas.openxmlformats.org/officeDocument/2006/relationships/slide" Target="slides/slide10.xml"/><Relationship Id="rId27" Type="http://schemas.openxmlformats.org/officeDocument/2006/relationships/slide" Target="slides/slide9.xml"/><Relationship Id="rId26" Type="http://schemas.openxmlformats.org/officeDocument/2006/relationships/slide" Target="slides/slide8.xml"/><Relationship Id="rId25" Type="http://schemas.openxmlformats.org/officeDocument/2006/relationships/slide" Target="slides/slide7.xml"/><Relationship Id="rId24" Type="http://schemas.openxmlformats.org/officeDocument/2006/relationships/slide" Target="slides/slide6.xml"/><Relationship Id="rId23" Type="http://schemas.openxmlformats.org/officeDocument/2006/relationships/slide" Target="slides/slide5.xml"/><Relationship Id="rId22" Type="http://schemas.openxmlformats.org/officeDocument/2006/relationships/slide" Target="slides/slide4.xml"/><Relationship Id="rId21" Type="http://schemas.openxmlformats.org/officeDocument/2006/relationships/slide" Target="slides/slide3.xml"/><Relationship Id="rId20" Type="http://schemas.openxmlformats.org/officeDocument/2006/relationships/slide" Target="slides/slide2.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 typeface="Arial" panose="020B0604020202020204" pitchFamily="34" charset="0"/>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华文细黑" panose="02010600040101010101" pitchFamily="2" charset="-122"/>
                <a:cs typeface="+mn-ea"/>
              </a:rPr>
            </a:fld>
            <a:endParaRPr lang="zh-CN" altLang="en-US" sz="1200"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b="0" i="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200" b="0" 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6564" name="Rectangle 4"/>
          <p:cNvSpPr>
            <a:spLocks noGrp="1" noRot="1" noChangeAspect="1"/>
          </p:cNvSpPr>
          <p:nvPr>
            <p:ph type="sldImg"/>
          </p:nvPr>
        </p:nvSpPr>
        <p:spPr>
          <a:xfrm>
            <a:off x="1143000" y="685800"/>
            <a:ext cx="4572000" cy="3429000"/>
          </a:xfrm>
          <a:prstGeom prst="rect">
            <a:avLst/>
          </a:prstGeom>
          <a:noFill/>
          <a:ln w="9525">
            <a:noFill/>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b="0" i="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p>
            <a:pPr lvl="0" algn="r" eaLnBrk="1" fontAlgn="base" hangingPunct="1"/>
            <a:fld id="{9A0DB2DC-4C9A-4742-B13C-FB6460FD3503}" type="slidenum">
              <a:rPr lang="en-US" altLang="zh-CN" sz="1200" b="0" i="1" strike="noStrike" noProof="1" dirty="0">
                <a:latin typeface="Arial" panose="020B0604020202020204" pitchFamily="34" charset="0"/>
                <a:ea typeface="华文细黑" panose="02010600040101010101" pitchFamily="2" charset="-122"/>
                <a:cs typeface="+mn-ea"/>
              </a:rPr>
            </a:fld>
            <a:endParaRPr lang="en-US" altLang="zh-CN" sz="1200" b="0" i="1"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TextEdit="1"/>
          </p:cNvSpPr>
          <p:nvPr>
            <p:ph type="sldImg"/>
          </p:nvPr>
        </p:nvSpPr>
        <p:spPr/>
      </p:sp>
      <p:sp>
        <p:nvSpPr>
          <p:cNvPr id="68610" name="备注占位符 2"/>
          <p:cNvSpPr>
            <a:spLocks noGrp="1"/>
          </p:cNvSpPr>
          <p:nvPr>
            <p:ph type="body"/>
          </p:nvPr>
        </p:nvSpPr>
        <p:spPr/>
        <p:txBody>
          <a:bodyPr wrap="square" lIns="91440" tIns="45720" rIns="91440" bIns="45720" anchor="t"/>
          <a:lstStyle/>
          <a:p>
            <a:pPr lvl="0"/>
            <a:endParaRPr lang="zh-CN" altLang="en-US" dirty="0">
              <a:ea typeface="宋体" panose="02010600030101010101" pitchFamily="2" charset="-122"/>
            </a:endParaRPr>
          </a:p>
        </p:txBody>
      </p:sp>
      <p:sp>
        <p:nvSpPr>
          <p:cNvPr id="68611"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noTextEdit="1"/>
          </p:cNvSpPr>
          <p:nvPr>
            <p:ph type="sldImg"/>
          </p:nvPr>
        </p:nvSpPr>
        <p:spPr/>
      </p:sp>
      <p:sp>
        <p:nvSpPr>
          <p:cNvPr id="83970" name="备注占位符 2"/>
          <p:cNvSpPr>
            <a:spLocks noGrp="1"/>
          </p:cNvSpPr>
          <p:nvPr>
            <p:ph type="body"/>
          </p:nvPr>
        </p:nvSpPr>
        <p:spPr/>
        <p:txBody>
          <a:bodyPr wrap="square" lIns="91440" tIns="45720" rIns="91440" bIns="45720" anchor="t"/>
          <a:lstStyle/>
          <a:p>
            <a:pPr lvl="0"/>
            <a:endParaRPr lang="zh-CN" altLang="en-US" dirty="0">
              <a:ea typeface="宋体" panose="02010600030101010101" pitchFamily="2" charset="-122"/>
            </a:endParaRPr>
          </a:p>
        </p:txBody>
      </p:sp>
      <p:sp>
        <p:nvSpPr>
          <p:cNvPr id="83971"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en-US" altLang="zh-CN" sz="1200" b="0" i="1" dirty="0">
                <a:latin typeface="Calibri" panose="020F0502020204030204" pitchFamily="34" charset="0"/>
                <a:ea typeface="宋体" panose="02010600030101010101" pitchFamily="2" charset="-122"/>
              </a:rPr>
            </a:fld>
            <a:endParaRPr lang="en-US" altLang="zh-CN" sz="1200" b="0" i="1" dirty="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7413" name="图片 6" descr="w0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26629" name="图片 6" descr="w0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pic>
        <p:nvPicPr>
          <p:cNvPr id="27651" name="图片 7" descr="3.4.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
        <p:nvSpPr>
          <p:cNvPr id="9" name="日期占位符 1"/>
          <p:cNvSpPr>
            <a:spLocks noGrp="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en-US"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
        <p:nvSpPr>
          <p:cNvPr id="10" name="灯片编号占位符 2"/>
          <p:cNvSpPr>
            <a:spLocks noGrp="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eaLnBrk="1" fontAlgn="base" hangingPunct="1"/>
            <a:fld id="{9A0DB2DC-4C9A-4742-B13C-FB6460FD3503}" type="slidenum">
              <a:rPr lang="zh-CN" altLang="en-US" sz="1400" b="0" i="1" noProof="1" dirty="0">
                <a:latin typeface="Arial" panose="020B0604020202020204" pitchFamily="34" charset="0"/>
                <a:ea typeface="华文细黑" panose="02010600040101010101" pitchFamily="2" charset="-122"/>
                <a:cs typeface="+mn-ea"/>
              </a:rPr>
            </a:fld>
            <a:endParaRPr lang="zh-CN" altLang="en-US" sz="1400" b="0" i="1" noProof="1"/>
          </a:p>
        </p:txBody>
      </p:sp>
      <p:sp>
        <p:nvSpPr>
          <p:cNvPr id="11" name="页脚占位符 3"/>
          <p:cNvSpPr>
            <a:spLocks noGrp="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en-US"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6" name="页脚占位符 5"/>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7" name="页脚占位符 6"/>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 name="灯片编号占位符 7"/>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9" name="页脚占位符 8"/>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 name="灯片编号占位符 3"/>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5" name="页脚占位符 4"/>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 name="灯片编号占位符 2"/>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4" name="页脚占位符 3"/>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cover dir="u"/>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30725" name="图片 6" descr="w04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125538"/>
            <a:ext cx="40274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25538"/>
            <a:ext cx="4027488"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7" name="页脚占位符 6"/>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cover dir="u"/>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over dir="u"/>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pic>
        <p:nvPicPr>
          <p:cNvPr id="31749" name="图片 6" descr="w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over dir="u"/>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solidFill>
          <a:schemeClr val="bg1"/>
        </a:solidFill>
        <a:effectLst/>
      </p:bgPr>
    </p:bg>
    <p:spTree>
      <p:nvGrpSpPr>
        <p:cNvPr id="1" name=""/>
        <p:cNvGrpSpPr/>
        <p:nvPr/>
      </p:nvGrpSpPr>
      <p:grpSpPr>
        <a:xfrm>
          <a:off x="0" y="0"/>
          <a:ext cx="0" cy="0"/>
          <a:chOff x="0" y="0"/>
          <a:chExt cx="0" cy="0"/>
        </a:xfrm>
      </p:grpSpPr>
      <p:pic>
        <p:nvPicPr>
          <p:cNvPr id="32773" name="图片 6" descr="图片1.jpg"/>
          <p:cNvPicPr>
            <a:picLocks noChangeAspect="1"/>
          </p:cNvPicPr>
          <p:nvPr userDrawn="1"/>
        </p:nvPicPr>
        <p:blipFill>
          <a:blip r:embed="rId2" cstate="print"/>
          <a:stretch>
            <a:fillRect/>
          </a:stretch>
        </p:blipFill>
        <p:spPr>
          <a:xfrm>
            <a:off x="19050" y="0"/>
            <a:ext cx="9105900" cy="6858000"/>
          </a:xfrm>
          <a:prstGeom prst="rect">
            <a:avLst/>
          </a:prstGeom>
          <a:noFill/>
          <a:ln w="9525">
            <a:noFill/>
          </a:ln>
        </p:spPr>
      </p:pic>
    </p:spTree>
  </p:cSld>
  <p:clrMapOvr>
    <a:masterClrMapping/>
  </p:clrMapOvr>
  <p:transition>
    <p:cover dir="u"/>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88913"/>
            <a:ext cx="2051050" cy="61198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188913"/>
            <a:ext cx="6003925" cy="61198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33797" name="图片 6" descr="w0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图片与标题">
    <p:bg>
      <p:bgPr>
        <a:solidFill>
          <a:schemeClr val="bg1"/>
        </a:solidFill>
        <a:effectLst/>
      </p:bgPr>
    </p:bg>
    <p:spTree>
      <p:nvGrpSpPr>
        <p:cNvPr id="1" name=""/>
        <p:cNvGrpSpPr/>
        <p:nvPr/>
      </p:nvGrpSpPr>
      <p:grpSpPr>
        <a:xfrm>
          <a:off x="0" y="0"/>
          <a:ext cx="0" cy="0"/>
          <a:chOff x="0" y="0"/>
          <a:chExt cx="0" cy="0"/>
        </a:xfrm>
      </p:grpSpPr>
      <p:pic>
        <p:nvPicPr>
          <p:cNvPr id="34821" name="图片 6" descr="w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_节标题">
    <p:bg>
      <p:bgPr>
        <a:solidFill>
          <a:schemeClr val="bg1"/>
        </a:solidFill>
        <a:effectLst/>
      </p:bgPr>
    </p:bg>
    <p:spTree>
      <p:nvGrpSpPr>
        <p:cNvPr id="1" name=""/>
        <p:cNvGrpSpPr/>
        <p:nvPr/>
      </p:nvGrpSpPr>
      <p:grpSpPr>
        <a:xfrm>
          <a:off x="0" y="0"/>
          <a:ext cx="0" cy="0"/>
          <a:chOff x="0" y="0"/>
          <a:chExt cx="0" cy="0"/>
        </a:xfrm>
      </p:grpSpPr>
      <p:pic>
        <p:nvPicPr>
          <p:cNvPr id="35845" name="图片 6" descr="w0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7" name="页脚占位符 6"/>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_节标题">
    <p:bg>
      <p:bgPr>
        <a:solidFill>
          <a:schemeClr val="bg1"/>
        </a:solidFill>
        <a:effectLst/>
      </p:bgPr>
    </p:bg>
    <p:spTree>
      <p:nvGrpSpPr>
        <p:cNvPr id="1" name=""/>
        <p:cNvGrpSpPr/>
        <p:nvPr/>
      </p:nvGrpSpPr>
      <p:grpSpPr>
        <a:xfrm>
          <a:off x="0" y="0"/>
          <a:ext cx="0" cy="0"/>
          <a:chOff x="0" y="0"/>
          <a:chExt cx="0" cy="0"/>
        </a:xfrm>
      </p:grpSpPr>
      <p:pic>
        <p:nvPicPr>
          <p:cNvPr id="3686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3_节标题">
    <p:bg>
      <p:bgPr>
        <a:solidFill>
          <a:schemeClr val="bg1"/>
        </a:solidFill>
        <a:effectLst/>
      </p:bgPr>
    </p:bg>
    <p:spTree>
      <p:nvGrpSpPr>
        <p:cNvPr id="1" name=""/>
        <p:cNvGrpSpPr/>
        <p:nvPr/>
      </p:nvGrpSpPr>
      <p:grpSpPr>
        <a:xfrm>
          <a:off x="0" y="0"/>
          <a:ext cx="0" cy="0"/>
          <a:chOff x="0" y="0"/>
          <a:chExt cx="0" cy="0"/>
        </a:xfrm>
      </p:grpSpPr>
      <p:pic>
        <p:nvPicPr>
          <p:cNvPr id="3789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4_节标题">
    <p:bg>
      <p:bgPr>
        <a:solidFill>
          <a:schemeClr val="bg1"/>
        </a:solidFill>
        <a:effectLst/>
      </p:bgPr>
    </p:bg>
    <p:spTree>
      <p:nvGrpSpPr>
        <p:cNvPr id="1" name=""/>
        <p:cNvGrpSpPr/>
        <p:nvPr/>
      </p:nvGrpSpPr>
      <p:grpSpPr>
        <a:xfrm>
          <a:off x="0" y="0"/>
          <a:ext cx="0" cy="0"/>
          <a:chOff x="0" y="0"/>
          <a:chExt cx="0" cy="0"/>
        </a:xfrm>
      </p:grpSpPr>
      <p:pic>
        <p:nvPicPr>
          <p:cNvPr id="3891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5_节标题">
    <p:bg>
      <p:bgPr>
        <a:solidFill>
          <a:schemeClr val="bg1"/>
        </a:solidFill>
        <a:effectLst/>
      </p:bgPr>
    </p:bg>
    <p:spTree>
      <p:nvGrpSpPr>
        <p:cNvPr id="1" name=""/>
        <p:cNvGrpSpPr/>
        <p:nvPr/>
      </p:nvGrpSpPr>
      <p:grpSpPr>
        <a:xfrm>
          <a:off x="0" y="0"/>
          <a:ext cx="0" cy="0"/>
          <a:chOff x="0" y="0"/>
          <a:chExt cx="0" cy="0"/>
        </a:xfrm>
      </p:grpSpPr>
      <p:pic>
        <p:nvPicPr>
          <p:cNvPr id="3994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6_节标题">
    <p:bg>
      <p:bgPr>
        <a:solidFill>
          <a:schemeClr val="bg1"/>
        </a:solidFill>
        <a:effectLst/>
      </p:bgPr>
    </p:bg>
    <p:spTree>
      <p:nvGrpSpPr>
        <p:cNvPr id="1" name=""/>
        <p:cNvGrpSpPr/>
        <p:nvPr/>
      </p:nvGrpSpPr>
      <p:grpSpPr>
        <a:xfrm>
          <a:off x="0" y="0"/>
          <a:ext cx="0" cy="0"/>
          <a:chOff x="0" y="0"/>
          <a:chExt cx="0" cy="0"/>
        </a:xfrm>
      </p:grpSpPr>
      <p:pic>
        <p:nvPicPr>
          <p:cNvPr id="4096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7_节标题">
    <p:bg>
      <p:bgPr>
        <a:solidFill>
          <a:schemeClr val="bg1"/>
        </a:solidFill>
        <a:effectLst/>
      </p:bgPr>
    </p:bg>
    <p:spTree>
      <p:nvGrpSpPr>
        <p:cNvPr id="1" name=""/>
        <p:cNvGrpSpPr/>
        <p:nvPr/>
      </p:nvGrpSpPr>
      <p:grpSpPr>
        <a:xfrm>
          <a:off x="0" y="0"/>
          <a:ext cx="0" cy="0"/>
          <a:chOff x="0" y="0"/>
          <a:chExt cx="0" cy="0"/>
        </a:xfrm>
      </p:grpSpPr>
      <p:pic>
        <p:nvPicPr>
          <p:cNvPr id="4198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8_节标题">
    <p:bg>
      <p:bgPr>
        <a:solidFill>
          <a:schemeClr val="bg1"/>
        </a:solidFill>
        <a:effectLst/>
      </p:bgPr>
    </p:bg>
    <p:spTree>
      <p:nvGrpSpPr>
        <p:cNvPr id="1" name=""/>
        <p:cNvGrpSpPr/>
        <p:nvPr/>
      </p:nvGrpSpPr>
      <p:grpSpPr>
        <a:xfrm>
          <a:off x="0" y="0"/>
          <a:ext cx="0" cy="0"/>
          <a:chOff x="0" y="0"/>
          <a:chExt cx="0" cy="0"/>
        </a:xfrm>
      </p:grpSpPr>
      <p:pic>
        <p:nvPicPr>
          <p:cNvPr id="4301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9_节标题">
    <p:bg>
      <p:bgPr>
        <a:solidFill>
          <a:schemeClr val="bg1"/>
        </a:solidFill>
        <a:effectLst/>
      </p:bgPr>
    </p:bg>
    <p:spTree>
      <p:nvGrpSpPr>
        <p:cNvPr id="1" name=""/>
        <p:cNvGrpSpPr/>
        <p:nvPr/>
      </p:nvGrpSpPr>
      <p:grpSpPr>
        <a:xfrm>
          <a:off x="0" y="0"/>
          <a:ext cx="0" cy="0"/>
          <a:chOff x="0" y="0"/>
          <a:chExt cx="0" cy="0"/>
        </a:xfrm>
      </p:grpSpPr>
      <p:pic>
        <p:nvPicPr>
          <p:cNvPr id="4403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0_节标题">
    <p:bg>
      <p:bgPr>
        <a:solidFill>
          <a:schemeClr val="bg1"/>
        </a:solidFill>
        <a:effectLst/>
      </p:bgPr>
    </p:bg>
    <p:spTree>
      <p:nvGrpSpPr>
        <p:cNvPr id="1" name=""/>
        <p:cNvGrpSpPr/>
        <p:nvPr/>
      </p:nvGrpSpPr>
      <p:grpSpPr>
        <a:xfrm>
          <a:off x="0" y="0"/>
          <a:ext cx="0" cy="0"/>
          <a:chOff x="0" y="0"/>
          <a:chExt cx="0" cy="0"/>
        </a:xfrm>
      </p:grpSpPr>
      <p:pic>
        <p:nvPicPr>
          <p:cNvPr id="4506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1_节标题">
    <p:bg>
      <p:bgPr>
        <a:solidFill>
          <a:schemeClr val="bg1"/>
        </a:solidFill>
        <a:effectLst/>
      </p:bgPr>
    </p:bg>
    <p:spTree>
      <p:nvGrpSpPr>
        <p:cNvPr id="1" name=""/>
        <p:cNvGrpSpPr/>
        <p:nvPr/>
      </p:nvGrpSpPr>
      <p:grpSpPr>
        <a:xfrm>
          <a:off x="0" y="0"/>
          <a:ext cx="0" cy="0"/>
          <a:chOff x="0" y="0"/>
          <a:chExt cx="0" cy="0"/>
        </a:xfrm>
      </p:grpSpPr>
      <p:pic>
        <p:nvPicPr>
          <p:cNvPr id="4608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6" name="页脚占位符 5"/>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2_节标题">
    <p:bg>
      <p:bgPr>
        <a:solidFill>
          <a:schemeClr val="bg1"/>
        </a:solidFill>
        <a:effectLst/>
      </p:bgPr>
    </p:bg>
    <p:spTree>
      <p:nvGrpSpPr>
        <p:cNvPr id="1" name=""/>
        <p:cNvGrpSpPr/>
        <p:nvPr/>
      </p:nvGrpSpPr>
      <p:grpSpPr>
        <a:xfrm>
          <a:off x="0" y="0"/>
          <a:ext cx="0" cy="0"/>
          <a:chOff x="0" y="0"/>
          <a:chExt cx="0" cy="0"/>
        </a:xfrm>
      </p:grpSpPr>
      <p:pic>
        <p:nvPicPr>
          <p:cNvPr id="4710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3_节标题">
    <p:bg>
      <p:bgPr>
        <a:solidFill>
          <a:schemeClr val="bg1"/>
        </a:solidFill>
        <a:effectLst/>
      </p:bgPr>
    </p:bg>
    <p:spTree>
      <p:nvGrpSpPr>
        <p:cNvPr id="1" name=""/>
        <p:cNvGrpSpPr/>
        <p:nvPr/>
      </p:nvGrpSpPr>
      <p:grpSpPr>
        <a:xfrm>
          <a:off x="0" y="0"/>
          <a:ext cx="0" cy="0"/>
          <a:chOff x="0" y="0"/>
          <a:chExt cx="0" cy="0"/>
        </a:xfrm>
      </p:grpSpPr>
      <p:pic>
        <p:nvPicPr>
          <p:cNvPr id="4813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4_节标题">
    <p:bg>
      <p:bgPr>
        <a:solidFill>
          <a:schemeClr val="bg1"/>
        </a:solidFill>
        <a:effectLst/>
      </p:bgPr>
    </p:bg>
    <p:spTree>
      <p:nvGrpSpPr>
        <p:cNvPr id="1" name=""/>
        <p:cNvGrpSpPr/>
        <p:nvPr/>
      </p:nvGrpSpPr>
      <p:grpSpPr>
        <a:xfrm>
          <a:off x="0" y="0"/>
          <a:ext cx="0" cy="0"/>
          <a:chOff x="0" y="0"/>
          <a:chExt cx="0" cy="0"/>
        </a:xfrm>
      </p:grpSpPr>
      <p:pic>
        <p:nvPicPr>
          <p:cNvPr id="4915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5_节标题">
    <p:bg>
      <p:bgPr>
        <a:solidFill>
          <a:schemeClr val="bg1"/>
        </a:solidFill>
        <a:effectLst/>
      </p:bgPr>
    </p:bg>
    <p:spTree>
      <p:nvGrpSpPr>
        <p:cNvPr id="1" name=""/>
        <p:cNvGrpSpPr/>
        <p:nvPr/>
      </p:nvGrpSpPr>
      <p:grpSpPr>
        <a:xfrm>
          <a:off x="0" y="0"/>
          <a:ext cx="0" cy="0"/>
          <a:chOff x="0" y="0"/>
          <a:chExt cx="0" cy="0"/>
        </a:xfrm>
      </p:grpSpPr>
      <p:pic>
        <p:nvPicPr>
          <p:cNvPr id="5018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6_节标题">
    <p:bg>
      <p:bgPr>
        <a:solidFill>
          <a:schemeClr val="bg1"/>
        </a:solidFill>
        <a:effectLst/>
      </p:bgPr>
    </p:bg>
    <p:spTree>
      <p:nvGrpSpPr>
        <p:cNvPr id="1" name=""/>
        <p:cNvGrpSpPr/>
        <p:nvPr/>
      </p:nvGrpSpPr>
      <p:grpSpPr>
        <a:xfrm>
          <a:off x="0" y="0"/>
          <a:ext cx="0" cy="0"/>
          <a:chOff x="0" y="0"/>
          <a:chExt cx="0" cy="0"/>
        </a:xfrm>
      </p:grpSpPr>
      <p:pic>
        <p:nvPicPr>
          <p:cNvPr id="5120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7_节标题">
    <p:bg>
      <p:bgPr>
        <a:solidFill>
          <a:schemeClr val="bg1"/>
        </a:solidFill>
        <a:effectLst/>
      </p:bgPr>
    </p:bg>
    <p:spTree>
      <p:nvGrpSpPr>
        <p:cNvPr id="1" name=""/>
        <p:cNvGrpSpPr/>
        <p:nvPr/>
      </p:nvGrpSpPr>
      <p:grpSpPr>
        <a:xfrm>
          <a:off x="0" y="0"/>
          <a:ext cx="0" cy="0"/>
          <a:chOff x="0" y="0"/>
          <a:chExt cx="0" cy="0"/>
        </a:xfrm>
      </p:grpSpPr>
      <p:pic>
        <p:nvPicPr>
          <p:cNvPr id="5222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8_节标题">
    <p:bg>
      <p:bgPr>
        <a:solidFill>
          <a:schemeClr val="bg1"/>
        </a:solidFill>
        <a:effectLst/>
      </p:bgPr>
    </p:bg>
    <p:spTree>
      <p:nvGrpSpPr>
        <p:cNvPr id="1" name=""/>
        <p:cNvGrpSpPr/>
        <p:nvPr/>
      </p:nvGrpSpPr>
      <p:grpSpPr>
        <a:xfrm>
          <a:off x="0" y="0"/>
          <a:ext cx="0" cy="0"/>
          <a:chOff x="0" y="0"/>
          <a:chExt cx="0" cy="0"/>
        </a:xfrm>
      </p:grpSpPr>
      <p:pic>
        <p:nvPicPr>
          <p:cNvPr id="5325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9_节标题">
    <p:bg>
      <p:bgPr>
        <a:solidFill>
          <a:schemeClr val="bg1"/>
        </a:solidFill>
        <a:effectLst/>
      </p:bgPr>
    </p:bg>
    <p:spTree>
      <p:nvGrpSpPr>
        <p:cNvPr id="1" name=""/>
        <p:cNvGrpSpPr/>
        <p:nvPr/>
      </p:nvGrpSpPr>
      <p:grpSpPr>
        <a:xfrm>
          <a:off x="0" y="0"/>
          <a:ext cx="0" cy="0"/>
          <a:chOff x="0" y="0"/>
          <a:chExt cx="0" cy="0"/>
        </a:xfrm>
      </p:grpSpPr>
      <p:pic>
        <p:nvPicPr>
          <p:cNvPr id="5427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20_节标题">
    <p:bg>
      <p:bgPr>
        <a:solidFill>
          <a:schemeClr val="bg1"/>
        </a:solidFill>
        <a:effectLst/>
      </p:bgPr>
    </p:bg>
    <p:spTree>
      <p:nvGrpSpPr>
        <p:cNvPr id="1" name=""/>
        <p:cNvGrpSpPr/>
        <p:nvPr/>
      </p:nvGrpSpPr>
      <p:grpSpPr>
        <a:xfrm>
          <a:off x="0" y="0"/>
          <a:ext cx="0" cy="0"/>
          <a:chOff x="0" y="0"/>
          <a:chExt cx="0" cy="0"/>
        </a:xfrm>
      </p:grpSpPr>
      <p:pic>
        <p:nvPicPr>
          <p:cNvPr id="5530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1_节标题">
    <p:bg>
      <p:bgPr>
        <a:solidFill>
          <a:schemeClr val="bg1"/>
        </a:solidFill>
        <a:effectLst/>
      </p:bgPr>
    </p:bg>
    <p:spTree>
      <p:nvGrpSpPr>
        <p:cNvPr id="1" name=""/>
        <p:cNvGrpSpPr/>
        <p:nvPr/>
      </p:nvGrpSpPr>
      <p:grpSpPr>
        <a:xfrm>
          <a:off x="0" y="0"/>
          <a:ext cx="0" cy="0"/>
          <a:chOff x="0" y="0"/>
          <a:chExt cx="0" cy="0"/>
        </a:xfrm>
      </p:grpSpPr>
      <p:pic>
        <p:nvPicPr>
          <p:cNvPr id="5632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1843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pic>
        <p:nvPicPr>
          <p:cNvPr id="18438" name="图片 7" descr="w03.pn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18439" name="图片 8" descr="w041.png"/>
          <p:cNvPicPr>
            <a:picLocks noChangeAspect="1"/>
          </p:cNvPicPr>
          <p:nvPr userDrawn="1"/>
        </p:nvPicPr>
        <p:blipFill>
          <a:blip r:embed="rId4" cstate="print"/>
          <a:stretch>
            <a:fillRect/>
          </a:stretch>
        </p:blipFill>
        <p:spPr>
          <a:xfrm>
            <a:off x="0" y="0"/>
            <a:ext cx="9144000" cy="6858000"/>
          </a:xfrm>
          <a:prstGeom prst="rect">
            <a:avLst/>
          </a:prstGeom>
          <a:noFill/>
          <a:ln w="9525">
            <a:noFill/>
          </a:ln>
        </p:spPr>
      </p:pic>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6" name="页脚占位符 5"/>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22_节标题">
    <p:bg>
      <p:bgPr>
        <a:solidFill>
          <a:schemeClr val="bg1"/>
        </a:solidFill>
        <a:effectLst/>
      </p:bgPr>
    </p:bg>
    <p:spTree>
      <p:nvGrpSpPr>
        <p:cNvPr id="1" name=""/>
        <p:cNvGrpSpPr/>
        <p:nvPr/>
      </p:nvGrpSpPr>
      <p:grpSpPr>
        <a:xfrm>
          <a:off x="0" y="0"/>
          <a:ext cx="0" cy="0"/>
          <a:chOff x="0" y="0"/>
          <a:chExt cx="0" cy="0"/>
        </a:xfrm>
      </p:grpSpPr>
      <p:pic>
        <p:nvPicPr>
          <p:cNvPr id="5734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3_节标题">
    <p:bg>
      <p:bgPr>
        <a:solidFill>
          <a:schemeClr val="bg1"/>
        </a:solidFill>
        <a:effectLst/>
      </p:bgPr>
    </p:bg>
    <p:spTree>
      <p:nvGrpSpPr>
        <p:cNvPr id="1" name=""/>
        <p:cNvGrpSpPr/>
        <p:nvPr/>
      </p:nvGrpSpPr>
      <p:grpSpPr>
        <a:xfrm>
          <a:off x="0" y="0"/>
          <a:ext cx="0" cy="0"/>
          <a:chOff x="0" y="0"/>
          <a:chExt cx="0" cy="0"/>
        </a:xfrm>
      </p:grpSpPr>
      <p:pic>
        <p:nvPicPr>
          <p:cNvPr id="5837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4_节标题">
    <p:bg>
      <p:bgPr>
        <a:solidFill>
          <a:schemeClr val="bg1"/>
        </a:solidFill>
        <a:effectLst/>
      </p:bgPr>
    </p:bg>
    <p:spTree>
      <p:nvGrpSpPr>
        <p:cNvPr id="1" name=""/>
        <p:cNvGrpSpPr/>
        <p:nvPr/>
      </p:nvGrpSpPr>
      <p:grpSpPr>
        <a:xfrm>
          <a:off x="0" y="0"/>
          <a:ext cx="0" cy="0"/>
          <a:chOff x="0" y="0"/>
          <a:chExt cx="0" cy="0"/>
        </a:xfrm>
      </p:grpSpPr>
      <p:pic>
        <p:nvPicPr>
          <p:cNvPr id="5939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25_节标题">
    <p:bg>
      <p:bgPr>
        <a:solidFill>
          <a:schemeClr val="bg1"/>
        </a:solidFill>
        <a:effectLst/>
      </p:bgPr>
    </p:bg>
    <p:spTree>
      <p:nvGrpSpPr>
        <p:cNvPr id="1" name=""/>
        <p:cNvGrpSpPr/>
        <p:nvPr/>
      </p:nvGrpSpPr>
      <p:grpSpPr>
        <a:xfrm>
          <a:off x="0" y="0"/>
          <a:ext cx="0" cy="0"/>
          <a:chOff x="0" y="0"/>
          <a:chExt cx="0" cy="0"/>
        </a:xfrm>
      </p:grpSpPr>
      <p:pic>
        <p:nvPicPr>
          <p:cNvPr id="6042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26_节标题">
    <p:bg>
      <p:bgPr>
        <a:solidFill>
          <a:schemeClr val="bg1"/>
        </a:solidFill>
        <a:effectLst/>
      </p:bgPr>
    </p:bg>
    <p:spTree>
      <p:nvGrpSpPr>
        <p:cNvPr id="1" name=""/>
        <p:cNvGrpSpPr/>
        <p:nvPr/>
      </p:nvGrpSpPr>
      <p:grpSpPr>
        <a:xfrm>
          <a:off x="0" y="0"/>
          <a:ext cx="0" cy="0"/>
          <a:chOff x="0" y="0"/>
          <a:chExt cx="0" cy="0"/>
        </a:xfrm>
      </p:grpSpPr>
      <p:pic>
        <p:nvPicPr>
          <p:cNvPr id="6144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27_节标题">
    <p:bg>
      <p:bgPr>
        <a:solidFill>
          <a:schemeClr val="bg1"/>
        </a:solidFill>
        <a:effectLst/>
      </p:bgPr>
    </p:bg>
    <p:spTree>
      <p:nvGrpSpPr>
        <p:cNvPr id="1" name=""/>
        <p:cNvGrpSpPr/>
        <p:nvPr/>
      </p:nvGrpSpPr>
      <p:grpSpPr>
        <a:xfrm>
          <a:off x="0" y="0"/>
          <a:ext cx="0" cy="0"/>
          <a:chOff x="0" y="0"/>
          <a:chExt cx="0" cy="0"/>
        </a:xfrm>
      </p:grpSpPr>
      <p:pic>
        <p:nvPicPr>
          <p:cNvPr id="6246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28_节标题">
    <p:bg>
      <p:bgPr>
        <a:solidFill>
          <a:schemeClr val="bg1"/>
        </a:solidFill>
        <a:effectLst/>
      </p:bgPr>
    </p:bg>
    <p:spTree>
      <p:nvGrpSpPr>
        <p:cNvPr id="1" name=""/>
        <p:cNvGrpSpPr/>
        <p:nvPr/>
      </p:nvGrpSpPr>
      <p:grpSpPr>
        <a:xfrm>
          <a:off x="0" y="0"/>
          <a:ext cx="0" cy="0"/>
          <a:chOff x="0" y="0"/>
          <a:chExt cx="0" cy="0"/>
        </a:xfrm>
      </p:grpSpPr>
      <p:pic>
        <p:nvPicPr>
          <p:cNvPr id="6349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_垂直排列标题与文本">
    <p:bg>
      <p:bgPr>
        <a:solidFill>
          <a:schemeClr val="bg1"/>
        </a:solidFill>
        <a:effectLst/>
      </p:bgPr>
    </p:bg>
    <p:spTree>
      <p:nvGrpSpPr>
        <p:cNvPr id="1" name=""/>
        <p:cNvGrpSpPr/>
        <p:nvPr/>
      </p:nvGrpSpPr>
      <p:grpSpPr>
        <a:xfrm>
          <a:off x="0" y="0"/>
          <a:ext cx="0" cy="0"/>
          <a:chOff x="0" y="0"/>
          <a:chExt cx="0" cy="0"/>
        </a:xfrm>
      </p:grpSpPr>
      <p:pic>
        <p:nvPicPr>
          <p:cNvPr id="64517" name="图片 6" descr="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pic>
        <p:nvPicPr>
          <p:cNvPr id="64518" name="图片 7" descr="w42.pn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1946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cover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over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125538"/>
            <a:ext cx="40274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25538"/>
            <a:ext cx="4027488"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cover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over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pic>
        <p:nvPicPr>
          <p:cNvPr id="20485" name="图片 6" descr="w0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over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88913"/>
            <a:ext cx="2051050" cy="61198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188913"/>
            <a:ext cx="6003925" cy="61198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pic>
        <p:nvPicPr>
          <p:cNvPr id="21509" name="图片 6" descr="w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22533" name="图片 6" descr="w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pic>
        <p:nvPicPr>
          <p:cNvPr id="23557" name="图片 6" descr="w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solidFill>
          <a:schemeClr val="bg1"/>
        </a:solidFill>
        <a:effectLst/>
      </p:bgPr>
    </p:bg>
    <p:spTree>
      <p:nvGrpSpPr>
        <p:cNvPr id="1" name=""/>
        <p:cNvGrpSpPr/>
        <p:nvPr/>
      </p:nvGrpSpPr>
      <p:grpSpPr>
        <a:xfrm>
          <a:off x="0" y="0"/>
          <a:ext cx="0" cy="0"/>
          <a:chOff x="0" y="0"/>
          <a:chExt cx="0" cy="0"/>
        </a:xfrm>
      </p:grpSpPr>
      <p:pic>
        <p:nvPicPr>
          <p:cNvPr id="24581" name="图片 6" descr="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垂直排列标题与文本">
    <p:bg>
      <p:bgPr>
        <a:solidFill>
          <a:schemeClr val="bg1"/>
        </a:solidFill>
        <a:effectLst/>
      </p:bgPr>
    </p:bg>
    <p:spTree>
      <p:nvGrpSpPr>
        <p:cNvPr id="1" name=""/>
        <p:cNvGrpSpPr/>
        <p:nvPr/>
      </p:nvGrpSpPr>
      <p:grpSpPr>
        <a:xfrm>
          <a:off x="0" y="0"/>
          <a:ext cx="0" cy="0"/>
          <a:chOff x="0" y="0"/>
          <a:chExt cx="0" cy="0"/>
        </a:xfrm>
      </p:grpSpPr>
      <p:pic>
        <p:nvPicPr>
          <p:cNvPr id="25605" name="图片 6" descr="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pic>
        <p:nvPicPr>
          <p:cNvPr id="25606" name="图片 7" descr="w42.pn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仅标题">
    <p:bg>
      <p:bgPr>
        <a:solidFill>
          <a:schemeClr val="bg1"/>
        </a:solidFill>
        <a:effectLst/>
      </p:bgPr>
    </p:bg>
    <p:spTree>
      <p:nvGrpSpPr>
        <p:cNvPr id="1" name=""/>
        <p:cNvGrpSpPr/>
        <p:nvPr/>
      </p:nvGrpSpPr>
      <p:grpSpPr>
        <a:xfrm>
          <a:off x="0" y="0"/>
          <a:ext cx="0" cy="0"/>
          <a:chOff x="0" y="0"/>
          <a:chExt cx="0" cy="0"/>
        </a:xfrm>
      </p:grpSpPr>
      <p:sp>
        <p:nvSpPr>
          <p:cNvPr id="7" name="空心弧 6"/>
          <p:cNvSpPr/>
          <p:nvPr/>
        </p:nvSpPr>
        <p:spPr bwMode="auto">
          <a:xfrm rot="7086271">
            <a:off x="5078413" y="2563813"/>
            <a:ext cx="1482725" cy="1482725"/>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tx1"/>
              </a:solidFill>
              <a:effectLst/>
              <a:uLnTx/>
              <a:uFillTx/>
              <a:latin typeface="+mn-lt"/>
              <a:ea typeface="+mn-ea"/>
              <a:cs typeface="+mn-cs"/>
            </a:endParaRPr>
          </a:p>
        </p:txBody>
      </p:sp>
      <p:sp>
        <p:nvSpPr>
          <p:cNvPr id="3" name="标题 2"/>
          <p:cNvSpPr>
            <a:spLocks noGrp="1"/>
          </p:cNvSpPr>
          <p:nvPr>
            <p:ph type="title"/>
          </p:nvPr>
        </p:nvSpPr>
        <p:spPr>
          <a:xfrm>
            <a:off x="2743200" y="2869200"/>
            <a:ext cx="3276000" cy="1008000"/>
          </a:xfrm>
        </p:spPr>
        <p:txBody>
          <a:bodyPr anchor="t">
            <a:normAutofit/>
          </a:bodyPr>
          <a:lstStyle>
            <a:lvl1pPr>
              <a:defRPr sz="6000" b="0"/>
            </a:lvl1pPr>
          </a:lstStyle>
          <a:p>
            <a:pPr fontAlgn="base"/>
            <a:r>
              <a:rPr lang="zh-CN" altLang="en-US" strike="noStrike" noProof="1" smtClean="0"/>
              <a:t>单击此处编辑母版标题样式</a:t>
            </a:r>
            <a:endParaRPr lang="zh-CN" altLang="en-US" strike="noStrike" noProof="1"/>
          </a:p>
        </p:txBody>
      </p:sp>
      <p:sp>
        <p:nvSpPr>
          <p:cNvPr id="5" name="文本占位符 4"/>
          <p:cNvSpPr>
            <a:spLocks noGrp="1"/>
          </p:cNvSpPr>
          <p:nvPr>
            <p:ph type="body" sz="quarter" idx="10"/>
          </p:nvPr>
        </p:nvSpPr>
        <p:spPr>
          <a:xfrm>
            <a:off x="3024000" y="3916799"/>
            <a:ext cx="2192400" cy="527615"/>
          </a:xfrm>
        </p:spPr>
        <p:txBody>
          <a:bodyPr>
            <a:normAutofit/>
          </a:bodyPr>
          <a:lstStyle>
            <a:lvl1pPr marL="0" indent="0" algn="dist">
              <a:buNone/>
              <a:defRPr sz="1800">
                <a:solidFill>
                  <a:schemeClr val="accent2"/>
                </a:solidFill>
              </a:defRPr>
            </a:lvl1pPr>
          </a:lstStyle>
          <a:p>
            <a:pPr lvl="0" fontAlgn="base"/>
            <a:r>
              <a:rPr lang="zh-CN" altLang="en-US" strike="noStrike" noProof="1" smtClean="0"/>
              <a:t>单击此处编辑母版文本样式</a:t>
            </a:r>
            <a:endParaRPr lang="zh-CN" altLang="en-US" strike="noStrike" noProof="1" smtClean="0"/>
          </a:p>
        </p:txBody>
      </p:sp>
      <p:sp>
        <p:nvSpPr>
          <p:cNvPr id="8" name="日期占位符 7"/>
          <p:cNvSpPr>
            <a:spLocks noGrp="1"/>
          </p:cNvSpPr>
          <p:nvPr>
            <p:ph type="dt" sz="half" idx="2"/>
          </p:nvPr>
        </p:nvSpPr>
        <p:spPr>
          <a:xfrm>
            <a:off x="628650" y="6356350"/>
            <a:ext cx="2057400" cy="365125"/>
          </a:xfrm>
          <a:prstGeom prst="rect">
            <a:avLst/>
          </a:prstGeom>
        </p:spPr>
        <p:txBody>
          <a:bodyPr/>
          <a:lstStyle>
            <a:lvl1pPr>
              <a:buFont typeface="Arial" panose="020B0604020202020204" pitchFamily="34" charset="0"/>
              <a:buNone/>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9" name="页脚占位符 8"/>
          <p:cNvSpPr>
            <a:spLocks noGrp="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1" i="0"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
        <p:nvSpPr>
          <p:cNvPr id="10" name="灯片编号占位符 9"/>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latin typeface="Arial" panose="020B0604020202020204" pitchFamily="34" charset="0"/>
                <a:ea typeface="Arial" panose="020B0604020202020204" pitchFamily="34" charset="0"/>
                <a:cs typeface="+mn-ea"/>
              </a:rPr>
            </a:fld>
            <a:endParaRPr lang="zh-CN" altLang="en-US" strike="noStrike" noProof="1">
              <a:ea typeface="Arial" panose="020B0604020202020204" pitchFamily="34" charset="0"/>
            </a:endParaRPr>
          </a:p>
        </p:txBody>
      </p:sp>
    </p:spTree>
  </p:cSld>
  <p:clrMapOvr>
    <a:masterClrMapping/>
  </p:clrMapOvr>
  <p:transition>
    <p:cover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2"/>
          </p:nvPr>
        </p:nvSpPr>
        <p:spPr>
          <a:xfrm>
            <a:off x="628650" y="6356350"/>
            <a:ext cx="2057400" cy="365125"/>
          </a:xfrm>
          <a:prstGeom prst="rect">
            <a:avLst/>
          </a:prstGeom>
        </p:spPr>
        <p:txBody>
          <a:bodyPr/>
          <a:lstStyle>
            <a:lvl1pPr>
              <a:buFont typeface="Arial" panose="020B0604020202020204" pitchFamily="34" charset="0"/>
              <a:buNone/>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 name="页脚占位符 7"/>
          <p:cNvSpPr>
            <a:spLocks noGrp="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1" i="0"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
        <p:nvSpPr>
          <p:cNvPr id="9" name="灯片编号占位符 8"/>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latin typeface="Arial" panose="020B0604020202020204" pitchFamily="34" charset="0"/>
                <a:ea typeface="Arial" panose="020B0604020202020204" pitchFamily="34" charset="0"/>
                <a:cs typeface="+mn-ea"/>
              </a:rPr>
            </a:fld>
            <a:endParaRPr lang="zh-CN" altLang="en-US" strike="noStrike" noProof="1">
              <a:ea typeface="Arial" panose="020B0604020202020204" pitchFamily="34" charset="0"/>
            </a:endParaRP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0.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3.jpe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1.xml"/><Relationship Id="rId12" Type="http://schemas.openxmlformats.org/officeDocument/2006/relationships/image" Target="../media/image13.jpe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2.xml"/><Relationship Id="rId12" Type="http://schemas.openxmlformats.org/officeDocument/2006/relationships/image" Target="../media/image13.jpe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3" Type="http://schemas.openxmlformats.org/officeDocument/2006/relationships/theme" Target="../theme/theme13.xml"/><Relationship Id="rId12" Type="http://schemas.openxmlformats.org/officeDocument/2006/relationships/image" Target="../media/image13.jpeg"/><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3" Type="http://schemas.openxmlformats.org/officeDocument/2006/relationships/theme" Target="../theme/theme14.xml"/><Relationship Id="rId12" Type="http://schemas.openxmlformats.org/officeDocument/2006/relationships/image" Target="../media/image13.jpeg"/><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3" Type="http://schemas.openxmlformats.org/officeDocument/2006/relationships/theme" Target="../theme/theme15.xml"/><Relationship Id="rId12" Type="http://schemas.openxmlformats.org/officeDocument/2006/relationships/image" Target="../media/image13.jpeg"/><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74.xml"/><Relationship Id="rId8" Type="http://schemas.openxmlformats.org/officeDocument/2006/relationships/slideLayout" Target="../slideLayouts/slideLayout173.xml"/><Relationship Id="rId7" Type="http://schemas.openxmlformats.org/officeDocument/2006/relationships/slideLayout" Target="../slideLayouts/slideLayout172.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4" Type="http://schemas.openxmlformats.org/officeDocument/2006/relationships/theme" Target="../theme/theme16.xml"/><Relationship Id="rId43" Type="http://schemas.openxmlformats.org/officeDocument/2006/relationships/image" Target="../media/image10.jpeg"/><Relationship Id="rId42" Type="http://schemas.openxmlformats.org/officeDocument/2006/relationships/slideLayout" Target="../slideLayouts/slideLayout207.xml"/><Relationship Id="rId41" Type="http://schemas.openxmlformats.org/officeDocument/2006/relationships/slideLayout" Target="../slideLayouts/slideLayout206.xml"/><Relationship Id="rId40" Type="http://schemas.openxmlformats.org/officeDocument/2006/relationships/slideLayout" Target="../slideLayouts/slideLayout205.xml"/><Relationship Id="rId4" Type="http://schemas.openxmlformats.org/officeDocument/2006/relationships/slideLayout" Target="../slideLayouts/slideLayout169.xml"/><Relationship Id="rId39" Type="http://schemas.openxmlformats.org/officeDocument/2006/relationships/slideLayout" Target="../slideLayouts/slideLayout204.xml"/><Relationship Id="rId38" Type="http://schemas.openxmlformats.org/officeDocument/2006/relationships/slideLayout" Target="../slideLayouts/slideLayout203.xml"/><Relationship Id="rId37" Type="http://schemas.openxmlformats.org/officeDocument/2006/relationships/slideLayout" Target="../slideLayouts/slideLayout202.xml"/><Relationship Id="rId36" Type="http://schemas.openxmlformats.org/officeDocument/2006/relationships/slideLayout" Target="../slideLayouts/slideLayout201.xml"/><Relationship Id="rId35" Type="http://schemas.openxmlformats.org/officeDocument/2006/relationships/slideLayout" Target="../slideLayouts/slideLayout200.xml"/><Relationship Id="rId34" Type="http://schemas.openxmlformats.org/officeDocument/2006/relationships/slideLayout" Target="../slideLayouts/slideLayout199.xml"/><Relationship Id="rId33" Type="http://schemas.openxmlformats.org/officeDocument/2006/relationships/slideLayout" Target="../slideLayouts/slideLayout198.xml"/><Relationship Id="rId32" Type="http://schemas.openxmlformats.org/officeDocument/2006/relationships/slideLayout" Target="../slideLayouts/slideLayout197.xml"/><Relationship Id="rId31" Type="http://schemas.openxmlformats.org/officeDocument/2006/relationships/slideLayout" Target="../slideLayouts/slideLayout196.xml"/><Relationship Id="rId30" Type="http://schemas.openxmlformats.org/officeDocument/2006/relationships/slideLayout" Target="../slideLayouts/slideLayout195.xml"/><Relationship Id="rId3" Type="http://schemas.openxmlformats.org/officeDocument/2006/relationships/slideLayout" Target="../slideLayouts/slideLayout168.xml"/><Relationship Id="rId29" Type="http://schemas.openxmlformats.org/officeDocument/2006/relationships/slideLayout" Target="../slideLayouts/slideLayout194.xml"/><Relationship Id="rId28" Type="http://schemas.openxmlformats.org/officeDocument/2006/relationships/slideLayout" Target="../slideLayouts/slideLayout193.xml"/><Relationship Id="rId27" Type="http://schemas.openxmlformats.org/officeDocument/2006/relationships/slideLayout" Target="../slideLayouts/slideLayout192.xml"/><Relationship Id="rId26" Type="http://schemas.openxmlformats.org/officeDocument/2006/relationships/slideLayout" Target="../slideLayouts/slideLayout191.xml"/><Relationship Id="rId25" Type="http://schemas.openxmlformats.org/officeDocument/2006/relationships/slideLayout" Target="../slideLayouts/slideLayout190.xml"/><Relationship Id="rId24" Type="http://schemas.openxmlformats.org/officeDocument/2006/relationships/slideLayout" Target="../slideLayouts/slideLayout189.xml"/><Relationship Id="rId23" Type="http://schemas.openxmlformats.org/officeDocument/2006/relationships/slideLayout" Target="../slideLayouts/slideLayout188.xml"/><Relationship Id="rId22" Type="http://schemas.openxmlformats.org/officeDocument/2006/relationships/slideLayout" Target="../slideLayouts/slideLayout187.xml"/><Relationship Id="rId21" Type="http://schemas.openxmlformats.org/officeDocument/2006/relationships/slideLayout" Target="../slideLayouts/slideLayout186.xml"/><Relationship Id="rId20" Type="http://schemas.openxmlformats.org/officeDocument/2006/relationships/slideLayout" Target="../slideLayouts/slideLayout185.xml"/><Relationship Id="rId2" Type="http://schemas.openxmlformats.org/officeDocument/2006/relationships/slideLayout" Target="../slideLayouts/slideLayout167.xml"/><Relationship Id="rId19" Type="http://schemas.openxmlformats.org/officeDocument/2006/relationships/slideLayout" Target="../slideLayouts/slideLayout184.xml"/><Relationship Id="rId18" Type="http://schemas.openxmlformats.org/officeDocument/2006/relationships/slideLayout" Target="../slideLayouts/slideLayout183.xml"/><Relationship Id="rId17" Type="http://schemas.openxmlformats.org/officeDocument/2006/relationships/slideLayout" Target="../slideLayouts/slideLayout182.xml"/><Relationship Id="rId16" Type="http://schemas.openxmlformats.org/officeDocument/2006/relationships/slideLayout" Target="../slideLayouts/slideLayout181.xml"/><Relationship Id="rId15" Type="http://schemas.openxmlformats.org/officeDocument/2006/relationships/slideLayout" Target="../slideLayouts/slideLayout180.xml"/><Relationship Id="rId14" Type="http://schemas.openxmlformats.org/officeDocument/2006/relationships/slideLayout" Target="../slideLayouts/slideLayout179.xml"/><Relationship Id="rId13" Type="http://schemas.openxmlformats.org/officeDocument/2006/relationships/slideLayout" Target="../slideLayouts/slideLayout178.xml"/><Relationship Id="rId12" Type="http://schemas.openxmlformats.org/officeDocument/2006/relationships/slideLayout" Target="../slideLayouts/slideLayout177.xml"/><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image" Target="../media/image12.jpe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image" Target="../media/image13.jpeg"/><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3" Type="http://schemas.openxmlformats.org/officeDocument/2006/relationships/theme" Target="../theme/theme4.xml"/><Relationship Id="rId12" Type="http://schemas.openxmlformats.org/officeDocument/2006/relationships/image" Target="../media/image14.jpeg"/><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3" Type="http://schemas.openxmlformats.org/officeDocument/2006/relationships/theme" Target="../theme/theme5.xml"/><Relationship Id="rId12" Type="http://schemas.openxmlformats.org/officeDocument/2006/relationships/image" Target="../media/image15.jpeg"/><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2.xml"/><Relationship Id="rId8" Type="http://schemas.openxmlformats.org/officeDocument/2006/relationships/slideLayout" Target="../slideLayouts/slideLayout61.xml"/><Relationship Id="rId7" Type="http://schemas.openxmlformats.org/officeDocument/2006/relationships/slideLayout" Target="../slideLayouts/slideLayout60.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3" Type="http://schemas.openxmlformats.org/officeDocument/2006/relationships/slideLayout" Target="../slideLayouts/slideLayout56.xml"/><Relationship Id="rId2" Type="http://schemas.openxmlformats.org/officeDocument/2006/relationships/slideLayout" Target="../slideLayouts/slideLayout55.xml"/><Relationship Id="rId13" Type="http://schemas.openxmlformats.org/officeDocument/2006/relationships/theme" Target="../theme/theme6.xml"/><Relationship Id="rId12" Type="http://schemas.openxmlformats.org/officeDocument/2006/relationships/image" Target="../media/image13.jpeg"/><Relationship Id="rId11" Type="http://schemas.openxmlformats.org/officeDocument/2006/relationships/slideLayout" Target="../slideLayouts/slideLayout64.xml"/><Relationship Id="rId10" Type="http://schemas.openxmlformats.org/officeDocument/2006/relationships/slideLayout" Target="../slideLayouts/slideLayout63.xml"/><Relationship Id="rId1"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3.xml"/><Relationship Id="rId8" Type="http://schemas.openxmlformats.org/officeDocument/2006/relationships/slideLayout" Target="../slideLayouts/slideLayout72.xml"/><Relationship Id="rId7" Type="http://schemas.openxmlformats.org/officeDocument/2006/relationships/slideLayout" Target="../slideLayouts/slideLayout71.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3" Type="http://schemas.openxmlformats.org/officeDocument/2006/relationships/slideLayout" Target="../slideLayouts/slideLayout67.xml"/><Relationship Id="rId2" Type="http://schemas.openxmlformats.org/officeDocument/2006/relationships/slideLayout" Target="../slideLayouts/slideLayout66.xml"/><Relationship Id="rId13" Type="http://schemas.openxmlformats.org/officeDocument/2006/relationships/theme" Target="../theme/theme7.xml"/><Relationship Id="rId12" Type="http://schemas.openxmlformats.org/officeDocument/2006/relationships/image" Target="../media/image13.jpeg"/><Relationship Id="rId11" Type="http://schemas.openxmlformats.org/officeDocument/2006/relationships/slideLayout" Target="../slideLayouts/slideLayout75.xml"/><Relationship Id="rId10" Type="http://schemas.openxmlformats.org/officeDocument/2006/relationships/slideLayout" Target="../slideLayouts/slideLayout74.xml"/><Relationship Id="rId1"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4.xml"/><Relationship Id="rId8" Type="http://schemas.openxmlformats.org/officeDocument/2006/relationships/slideLayout" Target="../slideLayouts/slideLayout83.xml"/><Relationship Id="rId7" Type="http://schemas.openxmlformats.org/officeDocument/2006/relationships/slideLayout" Target="../slideLayouts/slideLayout82.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3" Type="http://schemas.openxmlformats.org/officeDocument/2006/relationships/slideLayout" Target="../slideLayouts/slideLayout78.xml"/><Relationship Id="rId2" Type="http://schemas.openxmlformats.org/officeDocument/2006/relationships/slideLayout" Target="../slideLayouts/slideLayout77.xml"/><Relationship Id="rId13" Type="http://schemas.openxmlformats.org/officeDocument/2006/relationships/theme" Target="../theme/theme8.xml"/><Relationship Id="rId12" Type="http://schemas.openxmlformats.org/officeDocument/2006/relationships/image" Target="../media/image13.jpeg"/><Relationship Id="rId11" Type="http://schemas.openxmlformats.org/officeDocument/2006/relationships/slideLayout" Target="../slideLayouts/slideLayout86.xml"/><Relationship Id="rId10" Type="http://schemas.openxmlformats.org/officeDocument/2006/relationships/slideLayout" Target="../slideLayouts/slideLayout85.xml"/><Relationship Id="rId1"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5.xml"/><Relationship Id="rId8" Type="http://schemas.openxmlformats.org/officeDocument/2006/relationships/slideLayout" Target="../slideLayouts/slideLayout94.xml"/><Relationship Id="rId7" Type="http://schemas.openxmlformats.org/officeDocument/2006/relationships/slideLayout" Target="../slideLayouts/slideLayout93.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3" Type="http://schemas.openxmlformats.org/officeDocument/2006/relationships/slideLayout" Target="../slideLayouts/slideLayout89.xml"/><Relationship Id="rId2" Type="http://schemas.openxmlformats.org/officeDocument/2006/relationships/slideLayout" Target="../slideLayouts/slideLayout88.xml"/><Relationship Id="rId15" Type="http://schemas.openxmlformats.org/officeDocument/2006/relationships/theme" Target="../theme/theme9.xml"/><Relationship Id="rId14" Type="http://schemas.openxmlformats.org/officeDocument/2006/relationships/image" Target="../media/image13.jpeg"/><Relationship Id="rId13" Type="http://schemas.openxmlformats.org/officeDocument/2006/relationships/slideLayout" Target="../slideLayouts/slideLayout99.xml"/><Relationship Id="rId12" Type="http://schemas.openxmlformats.org/officeDocument/2006/relationships/slideLayout" Target="../slideLayouts/slideLayout98.xml"/><Relationship Id="rId11" Type="http://schemas.openxmlformats.org/officeDocument/2006/relationships/slideLayout" Target="../slideLayouts/slideLayout97.xml"/><Relationship Id="rId10" Type="http://schemas.openxmlformats.org/officeDocument/2006/relationships/slideLayout" Target="../slideLayouts/slideLayout96.xml"/><Relationship Id="rId1"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blipFill dpi="0" rotWithShape="1">
            <a:blip r:embed="rId11"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027" name="Rectangle 31"/>
          <p:cNvSpPr>
            <a:spLocks noGrp="1"/>
          </p:cNvSpPr>
          <p:nvPr>
            <p:ph type="body"/>
          </p:nvPr>
        </p:nvSpPr>
        <p:spPr>
          <a:xfrm>
            <a:off x="468313" y="1125538"/>
            <a:ext cx="8207375" cy="5183187"/>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p:txBody>
      </p:sp>
      <p:sp>
        <p:nvSpPr>
          <p:cNvPr id="1028"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9" name="Rectangle 5"/>
          <p:cNvSpPr/>
          <p:nvPr/>
        </p:nvSpPr>
        <p:spPr>
          <a:xfrm>
            <a:off x="3851275" y="6524625"/>
            <a:ext cx="1439863" cy="196850"/>
          </a:xfrm>
          <a:prstGeom prst="rect">
            <a:avLst/>
          </a:prstGeom>
          <a:noFill/>
          <a:ln w="9525">
            <a:noFill/>
          </a:ln>
        </p:spPr>
        <p:txBody>
          <a:bodyPr anchor="t"/>
          <a:lstStyle/>
          <a:p>
            <a:pPr lvl="0" indent="0" algn="ctr"/>
            <a:r>
              <a:rPr lang="de-DE" altLang="en-US" sz="1000" i="1" dirty="0">
                <a:latin typeface="Arial" panose="020B0604020202020204" pitchFamily="34" charset="0"/>
                <a:ea typeface="华文细黑" panose="02010600040101010101" pitchFamily="2" charset="-122"/>
              </a:rPr>
              <a:t>Page </a:t>
            </a:r>
            <a:r>
              <a:rPr lang="de-DE" altLang="en-US" sz="1000" i="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i="1" dirty="0">
                <a:latin typeface="Arial" panose="020B0604020202020204" pitchFamily="34" charset="0"/>
                <a:ea typeface="华文细黑" panose="02010600040101010101" pitchFamily="2" charset="-122"/>
              </a:rPr>
              <a:t> </a:t>
            </a:r>
            <a:fld id="{9A0DB2DC-4C9A-4742-B13C-FB6460FD3503}" type="slidenum">
              <a:rPr lang="zh-CN" altLang="en-US" sz="1000" i="1" dirty="0">
                <a:latin typeface="Arial" panose="020B0604020202020204" pitchFamily="34" charset="0"/>
                <a:ea typeface="华文细黑" panose="02010600040101010101" pitchFamily="2" charset="-122"/>
              </a:rPr>
            </a:fld>
            <a:endParaRPr lang="zh-CN" altLang="en-US" sz="1000" i="1" dirty="0">
              <a:latin typeface="Arial" panose="020B0604020202020204" pitchFamily="34" charset="0"/>
              <a:ea typeface="华文细黑" panose="02010600040101010101" pitchFamily="2" charset="-122"/>
            </a:endParaRPr>
          </a:p>
        </p:txBody>
      </p:sp>
      <p:sp>
        <p:nvSpPr>
          <p:cNvPr id="1030" name="Rectangle 7"/>
          <p:cNvSpPr>
            <a:spLocks noChangeArrowheads="1"/>
          </p:cNvSpPr>
          <p:nvPr/>
        </p:nvSpPr>
        <p:spPr bwMode="auto">
          <a:xfrm>
            <a:off x="468313" y="260350"/>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4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LOGO</a:t>
            </a:r>
            <a:endParaRPr kumimoji="0" lang="de-DE" altLang="en-US" sz="14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cover dir="u"/>
  </p:transition>
  <p:hf sldNum="0"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0243"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0244"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0245"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0246"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1267"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1268"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1269"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1270"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2291"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2292"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2293"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2294"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3315"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3316"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3317"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3318"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4339"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4340"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4341"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4342"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5363"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5364"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5365"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5366"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blipFill dpi="0" rotWithShape="1">
            <a:blip r:embed="rId43"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6387" name="Rectangle 31"/>
          <p:cNvSpPr>
            <a:spLocks noGrp="1"/>
          </p:cNvSpPr>
          <p:nvPr>
            <p:ph type="body"/>
          </p:nvPr>
        </p:nvSpPr>
        <p:spPr>
          <a:xfrm>
            <a:off x="468313" y="1125538"/>
            <a:ext cx="8207375" cy="5183187"/>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p:txBody>
      </p:sp>
      <p:sp>
        <p:nvSpPr>
          <p:cNvPr id="16388"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6389" name="Rectangle 5"/>
          <p:cNvSpPr/>
          <p:nvPr/>
        </p:nvSpPr>
        <p:spPr>
          <a:xfrm>
            <a:off x="3851275" y="6524625"/>
            <a:ext cx="1439863" cy="196850"/>
          </a:xfrm>
          <a:prstGeom prst="rect">
            <a:avLst/>
          </a:prstGeom>
          <a:noFill/>
          <a:ln w="9525">
            <a:noFill/>
          </a:ln>
        </p:spPr>
        <p:txBody>
          <a:bodyPr anchor="t"/>
          <a:lstStyle/>
          <a:p>
            <a:pPr lvl="0" indent="0" algn="ctr"/>
            <a:r>
              <a:rPr lang="de-DE" altLang="en-US" sz="1000" i="1" dirty="0">
                <a:latin typeface="Arial" panose="020B0604020202020204" pitchFamily="34" charset="0"/>
                <a:ea typeface="华文细黑" panose="02010600040101010101" pitchFamily="2" charset="-122"/>
              </a:rPr>
              <a:t>Page </a:t>
            </a:r>
            <a:r>
              <a:rPr lang="de-DE" altLang="en-US" sz="1000" i="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i="1" dirty="0">
                <a:latin typeface="Arial" panose="020B0604020202020204" pitchFamily="34" charset="0"/>
                <a:ea typeface="华文细黑" panose="02010600040101010101" pitchFamily="2" charset="-122"/>
              </a:rPr>
              <a:t> </a:t>
            </a:r>
            <a:fld id="{9A0DB2DC-4C9A-4742-B13C-FB6460FD3503}" type="slidenum">
              <a:rPr lang="zh-CN" altLang="en-US" sz="1000" i="1" dirty="0">
                <a:latin typeface="Arial" panose="020B0604020202020204" pitchFamily="34" charset="0"/>
                <a:ea typeface="华文细黑" panose="02010600040101010101" pitchFamily="2" charset="-122"/>
              </a:rPr>
            </a:fld>
            <a:endParaRPr lang="zh-CN" altLang="en-US" sz="1000" i="1" dirty="0">
              <a:latin typeface="Arial" panose="020B0604020202020204" pitchFamily="34" charset="0"/>
              <a:ea typeface="华文细黑" panose="02010600040101010101" pitchFamily="2" charset="-122"/>
            </a:endParaRPr>
          </a:p>
        </p:txBody>
      </p:sp>
      <p:sp>
        <p:nvSpPr>
          <p:cNvPr id="1030" name="Rectangle 7"/>
          <p:cNvSpPr>
            <a:spLocks noChangeArrowheads="1"/>
          </p:cNvSpPr>
          <p:nvPr/>
        </p:nvSpPr>
        <p:spPr bwMode="auto">
          <a:xfrm>
            <a:off x="468313" y="260350"/>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4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LOGO</a:t>
            </a:r>
            <a:endParaRPr kumimoji="0" lang="de-DE" altLang="en-US" sz="14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 id="2147483857" r:id="rId29"/>
    <p:sldLayoutId id="2147483858" r:id="rId30"/>
    <p:sldLayoutId id="2147483859" r:id="rId31"/>
    <p:sldLayoutId id="2147483860" r:id="rId32"/>
    <p:sldLayoutId id="2147483861" r:id="rId33"/>
    <p:sldLayoutId id="2147483862" r:id="rId34"/>
    <p:sldLayoutId id="2147483863" r:id="rId35"/>
    <p:sldLayoutId id="2147483864" r:id="rId36"/>
    <p:sldLayoutId id="2147483865" r:id="rId37"/>
    <p:sldLayoutId id="2147483866" r:id="rId38"/>
    <p:sldLayoutId id="2147483867" r:id="rId39"/>
    <p:sldLayoutId id="2147483868" r:id="rId40"/>
    <p:sldLayoutId id="2147483869" r:id="rId41"/>
    <p:sldLayoutId id="2147483870" r:id="rId42"/>
  </p:sldLayoutIdLst>
  <p:transition>
    <p:cover dir="u"/>
  </p:transition>
  <p:hf sldNum="0"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blipFill dpi="0" rotWithShape="1">
            <a:blip r:embed="rId11"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2051" name="Rectangle 3"/>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52" name="Rectangle 4"/>
          <p:cNvSpPr>
            <a:spLocks noGrp="1"/>
          </p:cNvSpPr>
          <p:nvPr>
            <p:ph type="body"/>
          </p:nvPr>
        </p:nvSpPr>
        <p:spPr>
          <a:xfrm>
            <a:off x="457200" y="1600200"/>
            <a:ext cx="8229600" cy="4525963"/>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3" name="Rectangle 5"/>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eaLnBrk="0" hangingPunct="0">
              <a:buFont typeface="Arial" panose="020B0604020202020204" pitchFamily="34" charset="0"/>
              <a:buNone/>
              <a:defRPr sz="1400" b="0" i="1">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2055" name="Rectangle 7"/>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0" hangingPunct="0">
              <a:buFont typeface="Arial" panose="020B0604020202020204" pitchFamily="34" charset="0"/>
              <a:buNone/>
              <a:defRPr sz="1400" b="0" i="1">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p:cover dir="u"/>
  </p:transition>
  <p:hf sldNum="0" hdr="0" ftr="0" dt="0"/>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075"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3076"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
        <p:nvSpPr>
          <p:cNvPr id="3077"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blipFill dpi="0" rotWithShape="1">
            <a:blip r:embed="rId12"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099" name="Rectangle 5"/>
          <p:cNvSpPr txBox="1">
            <a:spLocks noChangeArrowheads="1"/>
          </p:cNvSpPr>
          <p:nvPr/>
        </p:nvSpPr>
        <p:spPr bwMode="auto">
          <a:xfrm>
            <a:off x="468313" y="6092825"/>
            <a:ext cx="2338388" cy="765175"/>
          </a:xfrm>
          <a:prstGeom prst="rect">
            <a:avLst/>
          </a:prstGeom>
          <a:noFill/>
          <a:ln w="9525">
            <a:noFill/>
            <a:miter lim="800000"/>
          </a:ln>
        </p:spPr>
        <p:txBody>
          <a:bodyPr lIns="0" rIns="0"/>
          <a:lstStyle/>
          <a:p>
            <a:pPr marL="0" marR="0" lvl="0" indent="0" algn="l" defTabSz="914400" rtl="0" eaLnBrk="0" fontAlgn="base" latinLnBrk="0" hangingPunct="0">
              <a:lnSpc>
                <a:spcPct val="100000"/>
              </a:lnSpc>
              <a:spcBef>
                <a:spcPct val="60000"/>
              </a:spcBef>
              <a:spcAft>
                <a:spcPct val="0"/>
              </a:spcAft>
              <a:buClr>
                <a:schemeClr val="accent1"/>
              </a:buClr>
              <a:buSzTx/>
              <a:buFont typeface="Arial" panose="020B0604020202020204" pitchFamily="34" charset="0"/>
              <a:buNone/>
              <a:defRPr/>
            </a:pPr>
            <a:r>
              <a:rPr kumimoji="0" lang="zh-CN" altLang="en-US"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由</a:t>
            </a:r>
            <a:r>
              <a:rPr kumimoji="0" lang="en-US" altLang="zh-CN"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NordriDesign</a:t>
            </a:r>
            <a:r>
              <a:rPr kumimoji="0" lang="zh-CN" altLang="en-US"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™提供</a:t>
            </a:r>
            <a:endParaRPr kumimoji="0" lang="zh-CN" altLang="en-US"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endParaRPr>
          </a:p>
          <a:p>
            <a:pPr marL="0" marR="0" lvl="0" indent="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None/>
              <a:defRPr/>
            </a:pPr>
            <a:r>
              <a:rPr kumimoji="0" lang="en-US" altLang="zh-CN"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www.nordridesign.com</a:t>
            </a:r>
            <a:endParaRPr kumimoji="0" lang="en-US" altLang="en-US" sz="1400" b="0" i="1" u="none" strike="noStrike" kern="1200" cap="none" spc="0" normalizeH="0" baseline="0" noProof="1">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4100" name="Rectangle 31"/>
          <p:cNvSpPr>
            <a:spLocks noGrp="1"/>
          </p:cNvSpPr>
          <p:nvPr>
            <p:ph type="body"/>
          </p:nvPr>
        </p:nvSpPr>
        <p:spPr>
          <a:xfrm>
            <a:off x="468313" y="1125538"/>
            <a:ext cx="8207375" cy="5183187"/>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p:txBody>
      </p:sp>
      <p:sp>
        <p:nvSpPr>
          <p:cNvPr id="4101"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cover dir="u"/>
  </p:transition>
  <p:hf sldNum="0"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5122"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3"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5124"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5126" name="Rectangle 10"/>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6146"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147"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6148"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6150"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7171"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7172"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7174"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8194"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195"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196"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8197"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8198"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4" cstate="print"/>
          <a:stretch>
            <a:fillRect/>
          </a:stretch>
        </a:blipFill>
        <a:effectLst/>
      </p:bgPr>
    </p:bg>
    <p:spTree>
      <p:nvGrpSpPr>
        <p:cNvPr id="1" name=""/>
        <p:cNvGrpSpPr/>
        <p:nvPr/>
      </p:nvGrpSpPr>
      <p:grpSpPr>
        <a:xfrm>
          <a:off x="0" y="0"/>
          <a:ext cx="0" cy="0"/>
          <a:chOff x="0" y="0"/>
          <a:chExt cx="0" cy="0"/>
        </a:xfrm>
      </p:grpSpPr>
      <p:sp>
        <p:nvSpPr>
          <p:cNvPr id="9218"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9219"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9220"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9221"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9222"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77.xml"/><Relationship Id="rId3" Type="http://schemas.openxmlformats.org/officeDocument/2006/relationships/tags" Target="../tags/tag1.xml"/><Relationship Id="rId2" Type="http://schemas.openxmlformats.org/officeDocument/2006/relationships/image" Target="../media/image19.png"/><Relationship Id="rId1"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3.xml"/><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4.xml"/><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5.xml"/><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9.xml"/><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6.xml"/><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7.xml"/><Relationship Id="rId1"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5.xml"/><Relationship Id="rId1" Type="http://schemas.openxmlformats.org/officeDocument/2006/relationships/image" Target="../media/image2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9.xml"/><Relationship Id="rId1"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1.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2.xml"/><Relationship Id="rId1" Type="http://schemas.openxmlformats.org/officeDocument/2006/relationships/image" Target="../media/image23.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83.xml"/><Relationship Id="rId1"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4.xml"/><Relationship Id="rId1"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85.xml"/><Relationship Id="rId2" Type="http://schemas.openxmlformats.org/officeDocument/2006/relationships/image" Target="../media/image44.png"/><Relationship Id="rId1"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87.xml"/><Relationship Id="rId1"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88.xml"/><Relationship Id="rId1"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89.xml"/><Relationship Id="rId1" Type="http://schemas.openxmlformats.org/officeDocument/2006/relationships/image" Target="../media/image47.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90.xml"/><Relationship Id="rId1" Type="http://schemas.openxmlformats.org/officeDocument/2006/relationships/image" Target="../media/image48.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91.xml"/><Relationship Id="rId1" Type="http://schemas.openxmlformats.org/officeDocument/2006/relationships/image" Target="../media/image49.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92.xml"/><Relationship Id="rId1"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77.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93.xml"/><Relationship Id="rId1"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95.xml"/><Relationship Id="rId1" Type="http://schemas.openxmlformats.org/officeDocument/2006/relationships/image" Target="../media/image5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96.xml"/><Relationship Id="rId1"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97.xml"/><Relationship Id="rId2" Type="http://schemas.openxmlformats.org/officeDocument/2006/relationships/tags" Target="../tags/tag9.xml"/><Relationship Id="rId1"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98.xml"/><Relationship Id="rId2" Type="http://schemas.openxmlformats.org/officeDocument/2006/relationships/tags" Target="../tags/tag10.xml"/><Relationship Id="rId1"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tags" Target="../tags/tag11.xml"/><Relationship Id="rId1" Type="http://schemas.openxmlformats.org/officeDocument/2006/relationships/image" Target="../media/image56.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00.xml"/><Relationship Id="rId1"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01.xml"/><Relationship Id="rId2" Type="http://schemas.openxmlformats.org/officeDocument/2006/relationships/tags" Target="../tags/tag12.xml"/><Relationship Id="rId1" Type="http://schemas.openxmlformats.org/officeDocument/2006/relationships/image" Target="../media/image58.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02.xml"/><Relationship Id="rId1"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7.xml"/><Relationship Id="rId2" Type="http://schemas.openxmlformats.org/officeDocument/2006/relationships/image" Target="../media/image22.png"/><Relationship Id="rId1" Type="http://schemas.openxmlformats.org/officeDocument/2006/relationships/image" Target="../media/image21.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03.xml"/><Relationship Id="rId1" Type="http://schemas.openxmlformats.org/officeDocument/2006/relationships/image" Target="../media/image60.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04.xml"/><Relationship Id="rId1" Type="http://schemas.openxmlformats.org/officeDocument/2006/relationships/tags" Target="../tags/tag1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05.xml"/><Relationship Id="rId1" Type="http://schemas.openxmlformats.org/officeDocument/2006/relationships/image" Target="../media/image61.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06.xml"/><Relationship Id="rId2" Type="http://schemas.openxmlformats.org/officeDocument/2006/relationships/tags" Target="../tags/tag14.xml"/><Relationship Id="rId1" Type="http://schemas.openxmlformats.org/officeDocument/2006/relationships/image" Target="../media/image6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3.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4.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7.xml"/><Relationship Id="rId1" Type="http://schemas.openxmlformats.org/officeDocument/2006/relationships/image" Target="../media/image2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6.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7.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8.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9.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70.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72.xml"/><Relationship Id="rId2" Type="http://schemas.openxmlformats.org/officeDocument/2006/relationships/tags" Target="../tags/tag15.xml"/><Relationship Id="rId1" Type="http://schemas.openxmlformats.org/officeDocument/2006/relationships/image" Target="../media/image7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7586" name="图片 3" descr="98h58PICEb2_1024"/>
          <p:cNvPicPr>
            <a:picLocks noChangeAspect="1"/>
          </p:cNvPicPr>
          <p:nvPr/>
        </p:nvPicPr>
        <p:blipFill>
          <a:blip r:embed="rId1" cstate="print"/>
          <a:stretch>
            <a:fillRect/>
          </a:stretch>
        </p:blipFill>
        <p:spPr>
          <a:xfrm>
            <a:off x="-180975" y="-26987"/>
            <a:ext cx="10058400" cy="7018337"/>
          </a:xfrm>
          <a:prstGeom prst="rect">
            <a:avLst/>
          </a:prstGeom>
          <a:noFill/>
          <a:ln w="9525">
            <a:noFill/>
          </a:ln>
        </p:spPr>
      </p:pic>
      <p:sp>
        <p:nvSpPr>
          <p:cNvPr id="67587" name="副标题 2"/>
          <p:cNvSpPr>
            <a:spLocks noGrp="1"/>
          </p:cNvSpPr>
          <p:nvPr>
            <p:ph type="subTitle"/>
          </p:nvPr>
        </p:nvSpPr>
        <p:spPr>
          <a:xfrm>
            <a:off x="5715000" y="2571750"/>
            <a:ext cx="3429000" cy="542925"/>
          </a:xfrm>
        </p:spPr>
        <p:txBody>
          <a:bodyPr wrap="square" lIns="91440" tIns="45720" rIns="91440" bIns="45720" anchor="t"/>
          <a:lstStyle>
            <a:lvl1pPr marL="0" lvl="0" indent="0" algn="ctr">
              <a:defRPr kern="1200"/>
            </a:lvl1pPr>
            <a:lvl2pPr marL="457200" lvl="1" indent="-457200" algn="ctr">
              <a:defRPr kern="1200"/>
            </a:lvl2pPr>
            <a:lvl3pPr marL="914400" lvl="2" indent="-914400" algn="ctr">
              <a:defRPr kern="1200"/>
            </a:lvl3pPr>
            <a:lvl4pPr marL="1371600" lvl="3" indent="-1371600" algn="ctr">
              <a:defRPr kern="1200"/>
            </a:lvl4pPr>
            <a:lvl5pPr marL="1828800" lvl="4" indent="-1828800" algn="ctr">
              <a:defRPr kern="1200"/>
            </a:lvl5pPr>
          </a:lstStyle>
          <a:p>
            <a:pPr marL="342900" lvl="0" indent="-342900" algn="l">
              <a:buNone/>
            </a:pPr>
            <a:r>
              <a:rPr lang="en-US" altLang="zh-CN" sz="2400" dirty="0"/>
              <a:t>            </a:t>
            </a:r>
            <a:r>
              <a:rPr lang="en-US" altLang="zh-CN" sz="2400" dirty="0" smtClean="0"/>
              <a:t>2017</a:t>
            </a:r>
            <a:r>
              <a:rPr lang="en-US" altLang="en-US" sz="2400" dirty="0" smtClean="0"/>
              <a:t>年7月</a:t>
            </a:r>
            <a:endParaRPr lang="en-US" altLang="en-US" sz="2400" dirty="0"/>
          </a:p>
        </p:txBody>
      </p:sp>
      <p:sp>
        <p:nvSpPr>
          <p:cNvPr id="67588" name="文本框 3"/>
          <p:cNvSpPr txBox="1"/>
          <p:nvPr/>
        </p:nvSpPr>
        <p:spPr>
          <a:xfrm>
            <a:off x="1643380" y="929005"/>
            <a:ext cx="7829550" cy="1511935"/>
          </a:xfrm>
          <a:prstGeom prst="rect">
            <a:avLst/>
          </a:prstGeom>
          <a:noFill/>
          <a:ln w="9525">
            <a:noFill/>
          </a:ln>
        </p:spPr>
        <p:txBody>
          <a:bodyPr anchor="b"/>
          <a:lstStyle/>
          <a:p>
            <a:pPr lvl="0" indent="0">
              <a:lnSpc>
                <a:spcPct val="90000"/>
              </a:lnSpc>
            </a:pPr>
            <a:r>
              <a:rPr lang="zh-CN" altLang="en-US" sz="4400" b="0" dirty="0">
                <a:latin typeface="华文行楷" panose="02010800040101010101" pitchFamily="2" charset="-122"/>
                <a:ea typeface="华文行楷" panose="02010800040101010101" pitchFamily="2" charset="-122"/>
                <a:sym typeface="Arial" panose="020B0604020202020204" pitchFamily="34" charset="0"/>
              </a:rPr>
              <a:t>医师</a:t>
            </a:r>
            <a:r>
              <a:rPr lang="zh-CN" altLang="en-US" sz="4400" b="0" dirty="0" smtClean="0">
                <a:latin typeface="华文行楷" panose="02010800040101010101" pitchFamily="2" charset="-122"/>
                <a:ea typeface="华文行楷" panose="02010800040101010101" pitchFamily="2" charset="-122"/>
                <a:sym typeface="Arial" panose="020B0604020202020204" pitchFamily="34" charset="0"/>
              </a:rPr>
              <a:t>电子化注册信息系统培训</a:t>
            </a:r>
            <a:endParaRPr lang="zh-CN" altLang="en-US" sz="4400" b="0" dirty="0">
              <a:latin typeface="华文行楷" panose="02010800040101010101" pitchFamily="2" charset="-122"/>
              <a:ea typeface="华文行楷" panose="02010800040101010101" pitchFamily="2" charset="-122"/>
              <a:sym typeface="Arial" panose="020B0604020202020204" pitchFamily="34" charset="0"/>
            </a:endParaRPr>
          </a:p>
        </p:txBody>
      </p:sp>
      <p:pic>
        <p:nvPicPr>
          <p:cNvPr id="67589" name="图片 2" descr="1212_06"/>
          <p:cNvPicPr>
            <a:picLocks noChangeAspect="1"/>
          </p:cNvPicPr>
          <p:nvPr/>
        </p:nvPicPr>
        <p:blipFill>
          <a:blip r:embed="rId2" cstate="print"/>
          <a:stretch>
            <a:fillRect/>
          </a:stretch>
        </p:blipFill>
        <p:spPr>
          <a:xfrm>
            <a:off x="377825" y="890588"/>
            <a:ext cx="1204913" cy="1204912"/>
          </a:xfrm>
          <a:prstGeom prst="rect">
            <a:avLst/>
          </a:prstGeom>
          <a:noFill/>
          <a:ln w="9525">
            <a:noFill/>
          </a:ln>
        </p:spPr>
      </p:pic>
    </p:spTree>
    <p:custDataLst>
      <p:tags r:id="rId3"/>
    </p:custDataLst>
  </p:cSld>
  <p:clrMapOvr>
    <a:masterClrMapping/>
  </p:clrMapOvr>
  <p:transition>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内容占位符 2"/>
          <p:cNvSpPr>
            <a:spLocks noGrp="1"/>
          </p:cNvSpPr>
          <p:nvPr>
            <p:ph idx="4294967295"/>
          </p:nvPr>
        </p:nvSpPr>
        <p:spPr>
          <a:xfrm>
            <a:off x="1000125" y="1125538"/>
            <a:ext cx="7207250" cy="5183187"/>
          </a:xfrm>
        </p:spPr>
        <p:txBody>
          <a:bodyPr wrap="square" lIns="91440" tIns="45720" rIns="91440" bIns="45720" anchor="t"/>
          <a:lstStyle/>
          <a:p>
            <a:pPr lvl="0" indent="-342900"/>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1.1</a:t>
            </a:r>
            <a:r>
              <a:rPr lang="zh-CN" altLang="zh-CN" sz="3200" b="0" dirty="0">
                <a:latin typeface="微软雅黑" panose="020B0503020204020204" pitchFamily="34" charset="-122"/>
                <a:ea typeface="微软雅黑" panose="020B0503020204020204" pitchFamily="34" charset="-122"/>
                <a:sym typeface="Arial" panose="020B0604020202020204" pitchFamily="34" charset="0"/>
              </a:rPr>
              <a:t>登录医师</a:t>
            </a:r>
            <a:r>
              <a:rPr lang="zh-CN" altLang="zh-CN" sz="3200" b="0" dirty="0" smtClean="0">
                <a:latin typeface="微软雅黑" panose="020B0503020204020204" pitchFamily="34" charset="-122"/>
                <a:ea typeface="微软雅黑" panose="020B0503020204020204" pitchFamily="34" charset="-122"/>
                <a:sym typeface="Arial" panose="020B0604020202020204" pitchFamily="34" charset="0"/>
              </a:rPr>
              <a:t>电子化注册</a:t>
            </a:r>
            <a:r>
              <a:rPr lang="zh-CN" altLang="zh-CN" sz="3200" b="0" dirty="0">
                <a:latin typeface="微软雅黑" panose="020B0503020204020204" pitchFamily="34" charset="-122"/>
                <a:ea typeface="微软雅黑" panose="020B0503020204020204" pitchFamily="34" charset="-122"/>
                <a:sym typeface="Arial" panose="020B0604020202020204" pitchFamily="34" charset="0"/>
              </a:rPr>
              <a:t>系统</a:t>
            </a:r>
            <a:endParaRPr lang="zh-CN"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endParaRPr lang="zh-CN"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1</a:t>
            </a: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医师注册账户并</a:t>
            </a:r>
            <a:r>
              <a:rPr lang="zh-CN" altLang="en-US" sz="3200" b="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登录</a:t>
            </a: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1.3</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激活账户</a:t>
            </a: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buNone/>
            </a:pPr>
            <a:endParaRPr lang="zh-CN" altLang="en-US" dirty="0">
              <a:ea typeface="华文细黑" panose="02010600040101010101" pitchFamily="2" charset="-122"/>
            </a:endParaRPr>
          </a:p>
          <a:p>
            <a:pPr lvl="0" indent="-342900"/>
            <a:endParaRPr lang="zh-CN" altLang="en-US" dirty="0">
              <a:ea typeface="华文细黑" panose="02010600040101010101" pitchFamily="2" charset="-122"/>
            </a:endParaRPr>
          </a:p>
        </p:txBody>
      </p:sp>
      <p:sp>
        <p:nvSpPr>
          <p:cNvPr id="77826" name="标题 1"/>
          <p:cNvSpPr>
            <a:spLocks noGrp="1"/>
          </p:cNvSpPr>
          <p:nvPr>
            <p:ph type="title"/>
          </p:nvPr>
        </p:nvSpPr>
        <p:spPr>
          <a:xfrm>
            <a:off x="285750" y="142875"/>
            <a:ext cx="8207375" cy="969963"/>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华文细黑" panose="02010600040101010101" pitchFamily="2" charset="-122"/>
              </a:rPr>
              <a:t>1.</a:t>
            </a:r>
            <a:r>
              <a:rPr lang="en-US" altLang="zh-CN"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医师如何进行电子化注册</a:t>
            </a:r>
            <a:r>
              <a:rPr lang="en-US" altLang="zh-CN" sz="400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a:t>
            </a:r>
            <a:br>
              <a:rPr lang="en-US" altLang="en-US" sz="3600" dirty="0">
                <a:solidFill>
                  <a:srgbClr val="000000"/>
                </a:solidFill>
                <a:latin typeface="黑体" panose="02010609060101010101" pitchFamily="49" charset="-122"/>
              </a:rPr>
            </a:br>
            <a:endParaRPr lang="zh-CN" altLang="en-US" dirty="0">
              <a:ea typeface="黑体" panose="02010609060101010101" pitchFamily="49" charset="-122"/>
            </a:endParaRPr>
          </a:p>
        </p:txBody>
      </p:sp>
    </p:spTree>
  </p:cSld>
  <p:clrMapOvr>
    <a:masterClrMapping/>
  </p:clrMapOvr>
  <p:transition>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p:nvPr>
        </p:nvSpPr>
        <p:spPr>
          <a:xfrm>
            <a:off x="293688" y="142875"/>
            <a:ext cx="8207375" cy="574675"/>
          </a:xfrm>
        </p:spPr>
        <p:txBody>
          <a:bodyPr wrap="square" lIns="91440" tIns="45720" rIns="91440" bIns="45720" anchor="ctr"/>
          <a:lstStyle/>
          <a:p>
            <a:pPr lvl="0"/>
            <a:r>
              <a:rPr lang="en-US" altLang="zh-CN" sz="4000" dirty="0">
                <a:solidFill>
                  <a:srgbClr val="000000"/>
                </a:solidFill>
                <a:latin typeface="黑体" panose="02010609060101010101" pitchFamily="49" charset="-122"/>
                <a:sym typeface="Arial" panose="020B0604020202020204" pitchFamily="34" charset="0"/>
              </a:rPr>
              <a:t>1.1 </a:t>
            </a:r>
            <a:r>
              <a:rPr lang="en-US" altLang="zh-CN" sz="4000" b="0" dirty="0" err="1" smtClean="0">
                <a:solidFill>
                  <a:srgbClr val="000000"/>
                </a:solidFill>
                <a:latin typeface="华文行楷" panose="02010800040101010101" pitchFamily="2" charset="-122"/>
                <a:ea typeface="华文行楷" panose="02010800040101010101" pitchFamily="2" charset="-122"/>
                <a:sym typeface="Arial" panose="020B0604020202020204" pitchFamily="34" charset="0"/>
              </a:rPr>
              <a:t>登录医师电子化注册系统</a:t>
            </a:r>
            <a:endParaRPr lang="en-US" altLang="zh-CN" sz="4000" b="0" dirty="0">
              <a:solidFill>
                <a:srgbClr val="000000"/>
              </a:solidFill>
              <a:latin typeface="华文行楷" panose="02010800040101010101" pitchFamily="2" charset="-122"/>
              <a:ea typeface="华文行楷" panose="02010800040101010101" pitchFamily="2" charset="-122"/>
            </a:endParaRPr>
          </a:p>
        </p:txBody>
      </p:sp>
      <p:sp>
        <p:nvSpPr>
          <p:cNvPr id="78850"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90000"/>
              </a:lnSpc>
              <a:buNone/>
            </a:pPr>
            <a:r>
              <a:rPr lang="en-US" altLang="en-US" sz="2400" b="0" dirty="0" smtClean="0">
                <a:latin typeface="微软雅黑" panose="020B0503020204020204" pitchFamily="34" charset="-122"/>
                <a:ea typeface="微软雅黑" panose="020B0503020204020204" pitchFamily="34" charset="-122"/>
                <a:sym typeface="黑体" panose="02010609060101010101" pitchFamily="49" charset="-122"/>
              </a:rPr>
              <a:t>    </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5" name="图片 4" descr="标准--QQ截图20170728152038.jpg"/>
          <p:cNvPicPr>
            <a:picLocks noChangeAspect="1"/>
          </p:cNvPicPr>
          <p:nvPr/>
        </p:nvPicPr>
        <p:blipFill>
          <a:blip r:embed="rId1" cstate="print"/>
          <a:stretch>
            <a:fillRect/>
          </a:stretch>
        </p:blipFill>
        <p:spPr>
          <a:xfrm>
            <a:off x="539552" y="980728"/>
            <a:ext cx="8136904" cy="5877272"/>
          </a:xfrm>
          <a:prstGeom prst="rect">
            <a:avLst/>
          </a:prstGeom>
        </p:spPr>
      </p:pic>
    </p:spTree>
  </p:cSld>
  <p:clrMapOvr>
    <a:masterClrMapping/>
  </p:clrMapOvr>
  <p:transition>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150000"/>
              </a:lnSpc>
              <a:spcBef>
                <a:spcPct val="0"/>
              </a:spcBef>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点击个人版入口</a:t>
            </a:r>
            <a:endParaRPr lang="zh-CN" altLang="en-US"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None/>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    </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4" name="图片 3"/>
          <p:cNvPicPr>
            <a:picLocks noChangeAspect="1"/>
          </p:cNvPicPr>
          <p:nvPr/>
        </p:nvPicPr>
        <p:blipFill>
          <a:blip r:embed="rId1" cstate="print"/>
          <a:stretch>
            <a:fillRect/>
          </a:stretch>
        </p:blipFill>
        <p:spPr>
          <a:xfrm>
            <a:off x="303530" y="2030095"/>
            <a:ext cx="8537575" cy="3714115"/>
          </a:xfrm>
          <a:prstGeom prst="rect">
            <a:avLst/>
          </a:prstGeom>
        </p:spPr>
      </p:pic>
    </p:spTree>
  </p:cSld>
  <p:clrMapOvr>
    <a:masterClrMapping/>
  </p:clrMapOvr>
  <p:transition>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1"/>
          <p:cNvSpPr>
            <a:spLocks noGrp="1"/>
          </p:cNvSpPr>
          <p:nvPr>
            <p:ph type="title"/>
          </p:nvPr>
        </p:nvSpPr>
        <p:spPr>
          <a:xfrm>
            <a:off x="1071563" y="71438"/>
            <a:ext cx="5738812" cy="714375"/>
          </a:xfrm>
        </p:spPr>
        <p:txBody>
          <a:bodyPr wrap="square" lIns="0" tIns="45720" rIns="0" bIns="45720" anchor="ctr"/>
          <a:lstStyle/>
          <a:p>
            <a:pPr lvl="0"/>
            <a:r>
              <a:rPr lang="en-US" altLang="zh-CN" sz="3600" dirty="0">
                <a:solidFill>
                  <a:srgbClr val="000000"/>
                </a:solidFill>
                <a:latin typeface="黑体" panose="02010609060101010101" pitchFamily="49" charset="-122"/>
                <a:sym typeface="Arial" panose="020B0604020202020204" pitchFamily="34" charset="0"/>
              </a:rPr>
              <a:t>1.2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医师注册账户并</a:t>
            </a:r>
            <a:r>
              <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登录</a:t>
            </a:r>
            <a:endParaRPr lang="en-US" altLang="zh-CN" sz="4000" b="0" dirty="0">
              <a:solidFill>
                <a:srgbClr val="000000"/>
              </a:solidFill>
              <a:latin typeface="华文行楷" panose="02010800040101010101" pitchFamily="2" charset="-122"/>
              <a:ea typeface="华文行楷" panose="02010800040101010101" pitchFamily="2" charset="-122"/>
              <a:sym typeface="+mn-ea"/>
            </a:endParaRPr>
          </a:p>
        </p:txBody>
      </p:sp>
      <p:sp>
        <p:nvSpPr>
          <p:cNvPr id="79874" name="文本框 1"/>
          <p:cNvSpPr txBox="1"/>
          <p:nvPr/>
        </p:nvSpPr>
        <p:spPr>
          <a:xfrm>
            <a:off x="142875" y="785813"/>
            <a:ext cx="8823325" cy="1738312"/>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zh-CN" sz="2400" b="0" dirty="0">
                <a:latin typeface="微软雅黑" panose="020B0503020204020204" pitchFamily="34" charset="-122"/>
                <a:ea typeface="微软雅黑" panose="020B0503020204020204" pitchFamily="34" charset="-122"/>
                <a:sym typeface="黑体" panose="02010609060101010101" pitchFamily="49" charset="-122"/>
              </a:rPr>
              <a:t>医师在注册账户时所填写的姓名和身份证号，是系统验证资格</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和</a:t>
            </a:r>
            <a:r>
              <a:rPr lang="en-US" altLang="zh-CN" sz="2400" b="0" dirty="0">
                <a:latin typeface="微软雅黑" panose="020B0503020204020204" pitchFamily="34" charset="-122"/>
                <a:ea typeface="微软雅黑" panose="020B0503020204020204" pitchFamily="34" charset="-122"/>
                <a:sym typeface="黑体" panose="02010609060101010101" pitchFamily="49" charset="-122"/>
              </a:rPr>
              <a:t>执业信息的依据，请认真填写。（注：姓名不是登录用户名，请不要输入字母及数字）</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999490" y="2445385"/>
            <a:ext cx="7109460" cy="4365625"/>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文本框 1"/>
          <p:cNvSpPr txBox="1"/>
          <p:nvPr/>
        </p:nvSpPr>
        <p:spPr>
          <a:xfrm>
            <a:off x="214313" y="857250"/>
            <a:ext cx="8929687" cy="1189038"/>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注册时填写的手机号和邮箱，可用于密码找回，</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也可用于接收激活码，</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请如实填写。</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1775460" y="2046605"/>
            <a:ext cx="5441950" cy="4620260"/>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文本框 1"/>
          <p:cNvSpPr txBox="1"/>
          <p:nvPr/>
        </p:nvSpPr>
        <p:spPr>
          <a:xfrm>
            <a:off x="285750" y="857250"/>
            <a:ext cx="7929563" cy="120015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用户名和密码是您登录系统的重要凭证，请牢记。</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eaLnBrk="0" hangingPunct="0">
              <a:lnSpc>
                <a:spcPct val="150000"/>
              </a:lnSpc>
              <a:buClr>
                <a:schemeClr val="accent1"/>
              </a:buClr>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    （建议拍照记录！）</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2002155" y="2057400"/>
            <a:ext cx="5139055" cy="4690745"/>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内容占位符 2"/>
          <p:cNvSpPr>
            <a:spLocks noGrp="1" noChangeArrowheads="1"/>
          </p:cNvSpPr>
          <p:nvPr>
            <p:ph/>
          </p:nvPr>
        </p:nvSpPr>
        <p:spPr>
          <a:xfrm>
            <a:off x="357188" y="714375"/>
            <a:ext cx="7910513" cy="5249863"/>
          </a:xfrm>
        </p:spPr>
        <p:txBody>
          <a:bodyPr vert="horz" wrap="square" lIns="91440" tIns="45720" rIns="91440" bIns="45720" numCol="1" anchor="t"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用户登录并验证到资格或执业信息后，需验证您的手机号，如下图所示：   </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endParaRPr>
          </a:p>
        </p:txBody>
      </p:sp>
      <p:sp>
        <p:nvSpPr>
          <p:cNvPr id="82946" name="标题 1"/>
          <p:cNvSpPr>
            <a:spLocks noGrp="1"/>
          </p:cNvSpPr>
          <p:nvPr/>
        </p:nvSpPr>
        <p:spPr>
          <a:xfrm>
            <a:off x="214313" y="214313"/>
            <a:ext cx="4643437" cy="931862"/>
          </a:xfrm>
          <a:prstGeom prst="rect">
            <a:avLst/>
          </a:prstGeom>
          <a:noFill/>
          <a:ln w="9525">
            <a:noFill/>
          </a:ln>
        </p:spPr>
        <p:txBody>
          <a:bodyPr anchor="ctr"/>
          <a:lstStyle/>
          <a:p>
            <a:pPr lvl="0" indent="0" algn="ctr"/>
            <a:r>
              <a:rPr lang="en-US" altLang="zh-CN" sz="3600" dirty="0">
                <a:solidFill>
                  <a:srgbClr val="000000"/>
                </a:solidFill>
                <a:latin typeface="黑体" panose="02010609060101010101" pitchFamily="49" charset="-122"/>
                <a:ea typeface="华文细黑" panose="02010600040101010101" pitchFamily="2" charset="-122"/>
                <a:sym typeface="Arial" panose="020B0604020202020204" pitchFamily="34" charset="0"/>
              </a:rPr>
              <a:t>1.3 </a:t>
            </a:r>
            <a:r>
              <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激活账户</a:t>
            </a:r>
            <a:endPar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a:p>
            <a:pPr lvl="0" indent="0" algn="ctr"/>
            <a:endParaRPr lang="en-US" altLang="zh-CN" sz="3600" dirty="0">
              <a:solidFill>
                <a:srgbClr val="000000"/>
              </a:solidFill>
              <a:latin typeface="黑体" panose="02010609060101010101" pitchFamily="49" charset="-122"/>
              <a:ea typeface="华文细黑" panose="02010600040101010101" pitchFamily="2" charset="-122"/>
              <a:sym typeface="华文细黑" panose="02010600040101010101" pitchFamily="2" charset="-122"/>
            </a:endParaRPr>
          </a:p>
        </p:txBody>
      </p:sp>
      <p:pic>
        <p:nvPicPr>
          <p:cNvPr id="2" name="图片 1"/>
          <p:cNvPicPr>
            <a:picLocks noChangeAspect="1"/>
          </p:cNvPicPr>
          <p:nvPr/>
        </p:nvPicPr>
        <p:blipFill>
          <a:blip r:embed="rId1" cstate="print"/>
          <a:stretch>
            <a:fillRect/>
          </a:stretch>
        </p:blipFill>
        <p:spPr>
          <a:xfrm>
            <a:off x="46355" y="2350770"/>
            <a:ext cx="9051290" cy="2889250"/>
          </a:xfrm>
          <a:prstGeom prst="rect">
            <a:avLst/>
          </a:prstGeom>
        </p:spPr>
      </p:pic>
    </p:spTree>
  </p:cSld>
  <p:clrMapOvr>
    <a:masterClrMapping/>
  </p:clrMapOvr>
  <p:transition>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文本框 99"/>
          <p:cNvSpPr txBox="1"/>
          <p:nvPr/>
        </p:nvSpPr>
        <p:spPr>
          <a:xfrm>
            <a:off x="395288" y="765175"/>
            <a:ext cx="8507412" cy="173672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rPr>
              <a:t>手机号码</a:t>
            </a:r>
            <a:r>
              <a:rPr lang="en-US" altLang="en-US" sz="2400" b="0" dirty="0">
                <a:latin typeface="微软雅黑" panose="020B0503020204020204" pitchFamily="34" charset="-122"/>
                <a:ea typeface="微软雅黑" panose="020B0503020204020204" pitchFamily="34" charset="-122"/>
              </a:rPr>
              <a:t>验证成功后，激活码会以短信</a:t>
            </a:r>
            <a:r>
              <a:rPr lang="zh-CN" altLang="en-US" sz="2400" b="0" dirty="0">
                <a:latin typeface="微软雅黑" panose="020B0503020204020204" pitchFamily="34" charset="-122"/>
                <a:ea typeface="微软雅黑" panose="020B0503020204020204" pitchFamily="34" charset="-122"/>
              </a:rPr>
              <a:t>方</a:t>
            </a:r>
            <a:r>
              <a:rPr lang="en-US" altLang="en-US" sz="2400" b="0" dirty="0">
                <a:latin typeface="微软雅黑" panose="020B0503020204020204" pitchFamily="34" charset="-122"/>
                <a:ea typeface="微软雅黑" panose="020B0503020204020204" pitchFamily="34" charset="-122"/>
              </a:rPr>
              <a:t>式发送至您的手机。若您的手机无法接收到验证码，请您点击右侧进行邮箱验证。</a:t>
            </a:r>
            <a:endParaRPr lang="en-US" altLang="en-US" sz="2400" b="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stretch>
            <a:fillRect/>
          </a:stretch>
        </p:blipFill>
        <p:spPr>
          <a:xfrm>
            <a:off x="297180" y="2501900"/>
            <a:ext cx="8703945" cy="3951605"/>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文本框 3"/>
          <p:cNvSpPr txBox="1"/>
          <p:nvPr/>
        </p:nvSpPr>
        <p:spPr>
          <a:xfrm>
            <a:off x="323850" y="763588"/>
            <a:ext cx="8674100" cy="286131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安全验证完成后，请</a:t>
            </a:r>
            <a:r>
              <a:rPr lang="zh-CN" altLang="en-US" sz="2400" b="0" dirty="0">
                <a:latin typeface="微软雅黑" panose="020B0503020204020204" pitchFamily="34" charset="-122"/>
                <a:ea typeface="微软雅黑" panose="020B0503020204020204" pitchFamily="34" charset="-122"/>
                <a:sym typeface="Arial" panose="020B0604020202020204" pitchFamily="34" charset="0"/>
              </a:rPr>
              <a:t>联系</a:t>
            </a: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您</a:t>
            </a:r>
            <a:r>
              <a:rPr lang="zh-CN" altLang="en-US" sz="2400" b="0" dirty="0">
                <a:latin typeface="微软雅黑" panose="020B0503020204020204" pitchFamily="34" charset="-122"/>
                <a:ea typeface="微软雅黑" panose="020B0503020204020204" pitchFamily="34" charset="-122"/>
                <a:sym typeface="Arial" panose="020B0604020202020204" pitchFamily="34" charset="0"/>
              </a:rPr>
              <a:t>主要执业机构的负责人</a:t>
            </a: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a:t>
            </a:r>
            <a:r>
              <a:rPr lang="zh-CN" altLang="en-US" sz="2400" b="0" dirty="0">
                <a:latin typeface="微软雅黑" panose="020B0503020204020204" pitchFamily="34" charset="-122"/>
                <a:ea typeface="微软雅黑" panose="020B0503020204020204" pitchFamily="34" charset="-122"/>
                <a:sym typeface="Arial" panose="020B0604020202020204" pitchFamily="34" charset="0"/>
              </a:rPr>
              <a:t>医疗机构会发送激活码至您的手机</a:t>
            </a: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或邮箱。正确填入激活码后，点击【激活我的账户】。</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Arial" panose="020B0604020202020204" pitchFamily="34" charset="0"/>
              </a:rPr>
              <a:t>若您没有收到激活码，则可能是医疗机构设置了为医师自动激活账户，您直接刷新该页面即可激活成功。</a:t>
            </a:r>
            <a:endParaRPr lang="zh-CN" altLang="en-US" sz="2400" b="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1" cstate="print"/>
          <a:stretch>
            <a:fillRect/>
          </a:stretch>
        </p:blipFill>
        <p:spPr>
          <a:xfrm>
            <a:off x="212725" y="3625215"/>
            <a:ext cx="8785225" cy="2757805"/>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标题 1"/>
          <p:cNvSpPr>
            <a:spLocks noGrp="1"/>
          </p:cNvSpPr>
          <p:nvPr>
            <p:ph type="title"/>
          </p:nvPr>
        </p:nvSpPr>
        <p:spPr>
          <a:xfrm>
            <a:off x="571500" y="285750"/>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华文细黑" panose="02010600040101010101" pitchFamily="2" charset="-122"/>
              </a:rPr>
              <a:t>2.</a:t>
            </a:r>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医师注册成功后可以做什么？</a:t>
            </a:r>
            <a:br>
              <a:rPr lang="en-US" altLang="en-US" dirty="0">
                <a:solidFill>
                  <a:srgbClr val="000000"/>
                </a:solidFill>
                <a:latin typeface="黑体" panose="02010609060101010101" pitchFamily="49" charset="-122"/>
                <a:sym typeface="Arial" panose="020B0604020202020204" pitchFamily="34" charset="0"/>
              </a:rPr>
            </a:br>
            <a:endParaRPr lang="zh-CN" altLang="en-US" dirty="0">
              <a:ea typeface="黑体" panose="02010609060101010101" pitchFamily="49" charset="-122"/>
            </a:endParaRPr>
          </a:p>
        </p:txBody>
      </p:sp>
      <p:sp>
        <p:nvSpPr>
          <p:cNvPr id="87042" name="内容占位符 2"/>
          <p:cNvSpPr>
            <a:spLocks noGrp="1"/>
          </p:cNvSpPr>
          <p:nvPr>
            <p:ph idx="4294967295"/>
          </p:nvPr>
        </p:nvSpPr>
        <p:spPr>
          <a:xfrm>
            <a:off x="714375" y="1500188"/>
            <a:ext cx="7493000" cy="4808537"/>
          </a:xfrm>
        </p:spPr>
        <p:txBody>
          <a:bodyPr wrap="square" lIns="91440" tIns="45720" rIns="91440" bIns="45720" anchor="t"/>
          <a:lstStyle/>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2.1可查看</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医师个</a:t>
            </a: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人的</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基本信息</a:t>
            </a: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buNone/>
            </a:pP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2.2可修改</a:t>
            </a:r>
            <a:r>
              <a:rPr lang="zh-CN" altLang="zh-CN" sz="3200" b="0" dirty="0">
                <a:latin typeface="微软雅黑" panose="020B0503020204020204" pitchFamily="34" charset="-122"/>
                <a:ea typeface="微软雅黑" panose="020B0503020204020204" pitchFamily="34" charset="-122"/>
                <a:sym typeface="Arial" panose="020B0604020202020204" pitchFamily="34" charset="0"/>
              </a:rPr>
              <a:t>安全设置</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2.3</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可修改执业注册信息中的相关内容</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buNone/>
            </a:pP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2.4</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可提交业务申请</a:t>
            </a: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endParaRPr lang="en-US" altLang="zh-CN" sz="2800" dirty="0"/>
          </a:p>
        </p:txBody>
      </p:sp>
    </p:spTree>
  </p:cSld>
  <p:clrMapOvr>
    <a:masterClrMapping/>
  </p:clrMapOvr>
  <p:transition>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cstate="print"/>
        </a:blipFill>
        <a:effectLst/>
      </p:bgPr>
    </p:bg>
    <p:spTree>
      <p:nvGrpSpPr>
        <p:cNvPr id="1" name=""/>
        <p:cNvGrpSpPr/>
        <p:nvPr/>
      </p:nvGrpSpPr>
      <p:grpSpPr>
        <a:xfrm>
          <a:off x="0" y="0"/>
          <a:ext cx="0" cy="0"/>
          <a:chOff x="0" y="0"/>
          <a:chExt cx="0" cy="0"/>
        </a:xfrm>
      </p:grpSpPr>
      <p:sp>
        <p:nvSpPr>
          <p:cNvPr id="69634" name="内容占位符 2"/>
          <p:cNvSpPr>
            <a:spLocks noGrp="1"/>
          </p:cNvSpPr>
          <p:nvPr>
            <p:ph idx="4294967295"/>
          </p:nvPr>
        </p:nvSpPr>
        <p:spPr>
          <a:xfrm>
            <a:off x="642938" y="785813"/>
            <a:ext cx="8064500" cy="5183187"/>
          </a:xfrm>
        </p:spPr>
        <p:txBody>
          <a:bodyPr wrap="square" lIns="91440" tIns="45720" rIns="91440" bIns="45720" anchor="t"/>
          <a:lstStyle/>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第一章     </a:t>
            </a:r>
            <a:r>
              <a:rPr lang="zh-CN" altLang="en-US" sz="3200" b="0" dirty="0" smtClean="0">
                <a:latin typeface="微软雅黑" panose="020B0503020204020204" pitchFamily="34" charset="-122"/>
                <a:ea typeface="微软雅黑" panose="020B0503020204020204" pitchFamily="34" charset="-122"/>
              </a:rPr>
              <a:t>电子化注册</a:t>
            </a:r>
            <a:r>
              <a:rPr lang="zh-CN" altLang="en-US" sz="3200" b="0" dirty="0">
                <a:latin typeface="微软雅黑" panose="020B0503020204020204" pitchFamily="34" charset="-122"/>
                <a:ea typeface="微软雅黑" panose="020B0503020204020204" pitchFamily="34" charset="-122"/>
              </a:rPr>
              <a:t>简介</a:t>
            </a:r>
            <a:endParaRPr lang="en-US" altLang="zh-CN" sz="3200" b="0" dirty="0">
              <a:latin typeface="微软雅黑" panose="020B0503020204020204" pitchFamily="34" charset="-122"/>
              <a:ea typeface="微软雅黑" panose="020B0503020204020204" pitchFamily="34" charset="-122"/>
            </a:endParaRPr>
          </a:p>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第二章     医师个人端功能介绍</a:t>
            </a:r>
            <a:endParaRPr lang="en-US" altLang="zh-CN" sz="3200" b="0" dirty="0">
              <a:latin typeface="微软雅黑" panose="020B0503020204020204" pitchFamily="34" charset="-122"/>
              <a:ea typeface="微软雅黑" panose="020B0503020204020204" pitchFamily="34" charset="-122"/>
            </a:endParaRPr>
          </a:p>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第三章     医疗机构端功能介绍</a:t>
            </a:r>
            <a:endParaRPr lang="en-US" altLang="zh-CN" sz="3200" b="0" dirty="0">
              <a:latin typeface="微软雅黑" panose="020B0503020204020204" pitchFamily="34" charset="-122"/>
              <a:ea typeface="微软雅黑" panose="020B0503020204020204" pitchFamily="34" charset="-122"/>
            </a:endParaRPr>
          </a:p>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第四章     常见问题解答</a:t>
            </a:r>
            <a:endParaRPr lang="en-US" altLang="zh-CN" sz="3200" b="0" dirty="0">
              <a:latin typeface="微软雅黑" panose="020B0503020204020204" pitchFamily="34" charset="-122"/>
              <a:ea typeface="微软雅黑" panose="020B0503020204020204" pitchFamily="34" charset="-122"/>
            </a:endParaRPr>
          </a:p>
        </p:txBody>
      </p:sp>
    </p:spTree>
  </p:cSld>
  <p:clrMapOvr>
    <a:masterClrMapping/>
  </p:clrMapOvr>
  <p:transition>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1"/>
          <p:cNvSpPr>
            <a:spLocks noGrp="1"/>
          </p:cNvSpPr>
          <p:nvPr>
            <p:ph type="title"/>
          </p:nvPr>
        </p:nvSpPr>
        <p:spPr>
          <a:xfrm>
            <a:off x="357188" y="142875"/>
            <a:ext cx="7850187" cy="574675"/>
          </a:xfrm>
        </p:spPr>
        <p:txBody>
          <a:bodyPr wrap="square" lIns="91440" tIns="45720" rIns="91440" bIns="45720" anchor="ctr"/>
          <a:lstStyle/>
          <a:p>
            <a:pPr lvl="0"/>
            <a:r>
              <a:rPr lang="en-US" altLang="en-US" sz="3600" dirty="0">
                <a:solidFill>
                  <a:srgbClr val="000000"/>
                </a:solidFill>
                <a:latin typeface="黑体" panose="02010609060101010101" pitchFamily="49" charset="-122"/>
                <a:sym typeface="Arial" panose="020B0604020202020204" pitchFamily="34" charset="0"/>
              </a:rPr>
              <a:t>2.1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查看医师个人的基本信息</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2" name="内容占位符 2"/>
          <p:cNvSpPr>
            <a:spLocks noGrp="1"/>
          </p:cNvSpPr>
          <p:nvPr>
            <p:ph/>
          </p:nvPr>
        </p:nvSpPr>
        <p:spPr>
          <a:xfrm>
            <a:off x="642938" y="71438"/>
            <a:ext cx="7715250" cy="3000375"/>
          </a:xfrm>
        </p:spPr>
        <p:txBody>
          <a:bodyPr vert="horz" wrap="square" lIns="91440" tIns="45720" rIns="91440" bIns="45720" numCol="1" anchor="t" anchorCtr="0" compatLnSpc="1"/>
          <a:lstStyle/>
          <a:p>
            <a:pPr marL="0" marR="0" lvl="0" indent="-342900" algn="l" defTabSz="914400" rtl="0" eaLnBrk="0" fontAlgn="base" latinLnBrk="0" hangingPunct="0">
              <a:lnSpc>
                <a:spcPct val="150000"/>
              </a:lnSpc>
              <a:spcBef>
                <a:spcPct val="20000"/>
              </a:spcBef>
              <a:spcAft>
                <a:spcPct val="0"/>
              </a:spcAft>
              <a:buClr>
                <a:schemeClr val="accent1"/>
              </a:buClr>
              <a:buSzTx/>
              <a:buFont typeface="黑体" panose="02010609060101010101" pitchFamily="49" charset="-122"/>
              <a:buNone/>
              <a:defRPr/>
            </a:pPr>
            <a:endParaRPr kumimoji="0" lang="zh-CN" altLang="en-US" sz="2800" b="1" i="0" u="none" strike="noStrike" kern="0" cap="none" spc="0" normalizeH="0" baseline="0" noProof="1">
              <a:ln>
                <a:noFill/>
              </a:ln>
              <a:solidFill>
                <a:schemeClr val="tx1"/>
              </a:solidFill>
              <a:effectLst/>
              <a:uLnTx/>
              <a:uFillTx/>
              <a:latin typeface="+mn-lt"/>
              <a:ea typeface="+mn-ea"/>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查看医师本人的资格信息。</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查看医师本人的执业信息。</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查看医师本人的考核信息。</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342900" algn="l" defTabSz="914400" rtl="0" eaLnBrk="0" fontAlgn="base" latinLnBrk="0" hangingPunct="0">
              <a:lnSpc>
                <a:spcPct val="150000"/>
              </a:lnSpc>
              <a:spcBef>
                <a:spcPct val="20000"/>
              </a:spcBef>
              <a:spcAft>
                <a:spcPct val="0"/>
              </a:spcAft>
              <a:buClr>
                <a:schemeClr val="accent1"/>
              </a:buClr>
              <a:buSzTx/>
              <a:buFont typeface="黑体" panose="02010609060101010101" pitchFamily="49" charset="-122"/>
              <a:buNone/>
              <a:defRPr/>
            </a:pPr>
            <a:r>
              <a:rPr kumimoji="0" lang="en-US" altLang="zh-CN" sz="2000" b="1" i="0" u="none" strike="noStrike" kern="0" cap="none" spc="0" normalizeH="0" baseline="0" noProof="1" smtClean="0">
                <a:ln>
                  <a:noFill/>
                </a:ln>
                <a:solidFill>
                  <a:schemeClr val="tx1"/>
                </a:solidFill>
                <a:effectLst/>
                <a:uLnTx/>
                <a:uFillTx/>
                <a:latin typeface="+mn-lt"/>
                <a:ea typeface="+mn-ea"/>
                <a:cs typeface="+mn-cs"/>
              </a:rPr>
              <a:t> </a:t>
            </a: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p:txBody>
      </p:sp>
      <p:pic>
        <p:nvPicPr>
          <p:cNvPr id="4" name="图片 3"/>
          <p:cNvPicPr>
            <a:picLocks noChangeAspect="1"/>
          </p:cNvPicPr>
          <p:nvPr/>
        </p:nvPicPr>
        <p:blipFill>
          <a:blip r:embed="rId1" cstate="print"/>
          <a:stretch>
            <a:fillRect/>
          </a:stretch>
        </p:blipFill>
        <p:spPr>
          <a:xfrm>
            <a:off x="357505" y="2519680"/>
            <a:ext cx="8555355" cy="3975735"/>
          </a:xfrm>
          <a:prstGeom prst="rect">
            <a:avLst/>
          </a:prstGeom>
        </p:spPr>
      </p:pic>
    </p:spTree>
  </p:cSld>
  <p:clrMapOvr>
    <a:masterClrMapping/>
  </p:clrMapOvr>
  <p:transition>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内容占位符 2"/>
          <p:cNvSpPr>
            <a:spLocks noGrp="1"/>
          </p:cNvSpPr>
          <p:nvPr>
            <p:ph/>
          </p:nvPr>
        </p:nvSpPr>
        <p:spPr>
          <a:xfrm>
            <a:off x="285750" y="214313"/>
            <a:ext cx="8104188" cy="5035550"/>
          </a:xfrm>
        </p:spPr>
        <p:txBody>
          <a:bodyPr vert="horz" wrap="square" lIns="91440" tIns="45720" rIns="91440" bIns="45720" numCol="1" anchor="t" anchorCtr="0" compatLnSpc="1"/>
          <a:lstStyle/>
          <a:p>
            <a:pPr marL="0" marR="0" lvl="0" indent="-342900" algn="l" defTabSz="914400" rtl="0" eaLnBrk="0" fontAlgn="base" latinLnBrk="0" hangingPunct="0">
              <a:lnSpc>
                <a:spcPct val="150000"/>
              </a:lnSpc>
              <a:spcBef>
                <a:spcPct val="20000"/>
              </a:spcBef>
              <a:spcAft>
                <a:spcPct val="0"/>
              </a:spcAft>
              <a:buClr>
                <a:schemeClr val="accent1"/>
              </a:buClr>
              <a:buSzTx/>
              <a:buFont typeface="Wingdings" panose="05000000000000000000" pitchFamily="2" charset="2"/>
              <a:buNone/>
              <a:defRPr/>
            </a:pPr>
            <a:endParaRPr kumimoji="0" lang="zh-CN" altLang="en-US" sz="2800" b="1" i="0" u="none" strike="noStrike" kern="0" cap="none" spc="0" normalizeH="0" baseline="0" noProof="1">
              <a:ln>
                <a:noFill/>
              </a:ln>
              <a:solidFill>
                <a:schemeClr val="tx1"/>
              </a:solidFill>
              <a:effectLst/>
              <a:uLnTx/>
              <a:uFillTx/>
              <a:latin typeface="+mn-lt"/>
              <a:ea typeface="+mn-ea"/>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安全设置可修改登录密码、手机号、安全邮箱。</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手机号码和安全邮箱是找回密码的依据，请如实填写。</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89090" name="标题 1"/>
          <p:cNvSpPr>
            <a:spLocks noGrp="1"/>
          </p:cNvSpPr>
          <p:nvPr>
            <p:ph type="title"/>
          </p:nvPr>
        </p:nvSpPr>
        <p:spPr>
          <a:xfrm>
            <a:off x="-214312" y="285750"/>
            <a:ext cx="6707187"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华文细黑" panose="02010600040101010101" pitchFamily="2" charset="-122"/>
              </a:rPr>
              <a:t>2.2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修改</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安全设置</a:t>
            </a:r>
            <a:br>
              <a:rPr lang="en-US" altLang="en-US" dirty="0">
                <a:solidFill>
                  <a:srgbClr val="000000"/>
                </a:solidFill>
                <a:latin typeface="黑体" panose="02010609060101010101" pitchFamily="49" charset="-122"/>
                <a:sym typeface="Arial" panose="020B0604020202020204" pitchFamily="34" charset="0"/>
              </a:rPr>
            </a:br>
            <a:endParaRPr lang="en-US" altLang="en-US" dirty="0"/>
          </a:p>
        </p:txBody>
      </p:sp>
      <p:pic>
        <p:nvPicPr>
          <p:cNvPr id="3" name="图片 2"/>
          <p:cNvPicPr>
            <a:picLocks noChangeAspect="1"/>
          </p:cNvPicPr>
          <p:nvPr/>
        </p:nvPicPr>
        <p:blipFill>
          <a:blip r:embed="rId1" cstate="print"/>
          <a:stretch>
            <a:fillRect/>
          </a:stretch>
        </p:blipFill>
        <p:spPr>
          <a:xfrm>
            <a:off x="165735" y="2174240"/>
            <a:ext cx="8812530" cy="4067175"/>
          </a:xfrm>
          <a:prstGeom prst="rect">
            <a:avLst/>
          </a:prstGeom>
        </p:spPr>
      </p:pic>
    </p:spTree>
  </p:cSld>
  <p:clrMapOvr>
    <a:masterClrMapping/>
  </p:clrMapOvr>
  <p:transition>
    <p:cover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a:xfrm>
            <a:off x="285750" y="857250"/>
            <a:ext cx="8207375" cy="5183188"/>
          </a:xfrm>
        </p:spPr>
        <p:txBody>
          <a:bodyPr vert="horz" wrap="square" lIns="91440" tIns="45720" rIns="91440" bIns="45720" numCol="1" anchor="t" anchorCtr="0" compatLnSpc="1"/>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r>
              <a:rPr kumimoji="0" lang="en-US"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2.3.1  个人信息修改</a:t>
            </a: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（学历、毕业院校、任职资格）</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r>
              <a:rPr kumimoji="0" lang="en-US"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2.3.2  个人照片更新</a:t>
            </a:r>
            <a:endParaRPr kumimoji="0" lang="en-US"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r>
              <a:rPr kumimoji="0" lang="en-US"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2.3.3   科室信息设置</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p:txBody>
      </p:sp>
      <p:sp>
        <p:nvSpPr>
          <p:cNvPr id="90114" name="标题 1"/>
          <p:cNvSpPr>
            <a:spLocks noGrp="1"/>
          </p:cNvSpPr>
          <p:nvPr>
            <p:ph type="title"/>
          </p:nvPr>
        </p:nvSpPr>
        <p:spPr>
          <a:xfrm>
            <a:off x="285750" y="142875"/>
            <a:ext cx="9396413" cy="574675"/>
          </a:xfrm>
        </p:spPr>
        <p:txBody>
          <a:bodyPr wrap="square" lIns="91440" tIns="45720" rIns="91440" bIns="45720" anchor="ctr"/>
          <a:lstStyle/>
          <a:p>
            <a:pPr lvl="0"/>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 </a:t>
            </a:r>
            <a:r>
              <a:rPr lang="en-US" altLang="zh-CN" sz="4000" b="0" dirty="0">
                <a:solidFill>
                  <a:srgbClr val="000000"/>
                </a:solidFill>
                <a:latin typeface="黑体" panose="02010609060101010101" pitchFamily="49" charset="-122"/>
                <a:sym typeface="华文细黑" panose="02010600040101010101" pitchFamily="2" charset="-122"/>
              </a:rPr>
              <a:t>2.3</a:t>
            </a:r>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修改执业注册信息中的相关内容</a:t>
            </a:r>
            <a:endParaRPr lang="en-US" altLang="zh-CN" sz="4000" b="0" dirty="0">
              <a:solidFill>
                <a:srgbClr val="000000"/>
              </a:solidFill>
              <a:latin typeface="华文行楷" panose="02010800040101010101" pitchFamily="2" charset="-122"/>
              <a:ea typeface="华文行楷" panose="02010800040101010101" pitchFamily="2" charset="-122"/>
            </a:endParaRPr>
          </a:p>
        </p:txBody>
      </p:sp>
      <p:pic>
        <p:nvPicPr>
          <p:cNvPr id="2" name="图片 1"/>
          <p:cNvPicPr>
            <a:picLocks noChangeAspect="1"/>
          </p:cNvPicPr>
          <p:nvPr/>
        </p:nvPicPr>
        <p:blipFill>
          <a:blip r:embed="rId1" cstate="print"/>
          <a:stretch>
            <a:fillRect/>
          </a:stretch>
        </p:blipFill>
        <p:spPr>
          <a:xfrm>
            <a:off x="285750" y="2417445"/>
            <a:ext cx="8630285" cy="4239895"/>
          </a:xfrm>
          <a:prstGeom prst="rect">
            <a:avLst/>
          </a:prstGeom>
        </p:spPr>
      </p:pic>
    </p:spTree>
  </p:cSld>
  <p:clrMapOvr>
    <a:masterClrMapping/>
  </p:clrMapOvr>
  <p:transition>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1"/>
          <p:cNvSpPr>
            <a:spLocks noGrp="1"/>
          </p:cNvSpPr>
          <p:nvPr>
            <p:ph type="title"/>
          </p:nvPr>
        </p:nvSpPr>
        <p:spPr>
          <a:xfrm>
            <a:off x="0" y="142875"/>
            <a:ext cx="6097588"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  2.3.1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个人信息修改</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91139" name="文本框 4"/>
          <p:cNvSpPr txBox="1"/>
          <p:nvPr/>
        </p:nvSpPr>
        <p:spPr>
          <a:xfrm>
            <a:off x="214313" y="714375"/>
            <a:ext cx="8467725" cy="230822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此功能模块可修改个人信息，修改信息需执业所在医疗机构审核通过后才能生效。</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a:p>
            <a:pPr marL="457200" lvl="0" indent="-457200" eaLnBrk="0" hangingPunct="0">
              <a:lnSpc>
                <a:spcPct val="150000"/>
              </a:lnSpc>
              <a:buClr>
                <a:schemeClr val="accent1"/>
              </a:buClr>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    （注：此处修改的内容只会替换执业注册信息中的相应内容，原始资格信息不会被更新）</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1" cstate="print"/>
          <a:stretch>
            <a:fillRect/>
          </a:stretch>
        </p:blipFill>
        <p:spPr>
          <a:xfrm>
            <a:off x="838200" y="2950210"/>
            <a:ext cx="7606030" cy="3782060"/>
          </a:xfrm>
          <a:prstGeom prst="rect">
            <a:avLst/>
          </a:prstGeom>
        </p:spPr>
      </p:pic>
    </p:spTree>
  </p:cSld>
  <p:clrMapOvr>
    <a:masterClrMapping/>
  </p:clrMapOvr>
  <p:transition>
    <p:cover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标题 1"/>
          <p:cNvSpPr>
            <a:spLocks noGrp="1"/>
          </p:cNvSpPr>
          <p:nvPr>
            <p:ph type="title"/>
          </p:nvPr>
        </p:nvSpPr>
        <p:spPr>
          <a:xfrm>
            <a:off x="0" y="142875"/>
            <a:ext cx="6858000"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2.3.2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个人照片更新</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92163" name="文本框 5"/>
          <p:cNvSpPr txBox="1"/>
          <p:nvPr/>
        </p:nvSpPr>
        <p:spPr>
          <a:xfrm>
            <a:off x="142875" y="857250"/>
            <a:ext cx="8467725" cy="113347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此功能模块可上传医师的个人照片。照片可重复上传，但只会保留最后一次上传的照片。</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1" cstate="print"/>
          <a:stretch>
            <a:fillRect/>
          </a:stretch>
        </p:blipFill>
        <p:spPr>
          <a:xfrm>
            <a:off x="209550" y="2141855"/>
            <a:ext cx="8725535" cy="4275455"/>
          </a:xfrm>
          <a:prstGeom prst="rect">
            <a:avLst/>
          </a:prstGeom>
        </p:spPr>
      </p:pic>
    </p:spTree>
  </p:cSld>
  <p:clrMapOvr>
    <a:masterClrMapping/>
  </p:clrMapOvr>
  <p:transition>
    <p:cover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标题 1"/>
          <p:cNvSpPr>
            <a:spLocks noGrp="1"/>
          </p:cNvSpPr>
          <p:nvPr/>
        </p:nvSpPr>
        <p:spPr>
          <a:xfrm>
            <a:off x="-642937" y="142875"/>
            <a:ext cx="8207375" cy="574675"/>
          </a:xfrm>
          <a:prstGeom prst="rect">
            <a:avLst/>
          </a:prstGeom>
          <a:noFill/>
          <a:ln w="9525">
            <a:noFill/>
          </a:ln>
        </p:spPr>
        <p:txBody>
          <a:bodyPr anchor="ctr"/>
          <a:lstStyle/>
          <a:p>
            <a:pPr lvl="0" indent="0" algn="ctr"/>
            <a:r>
              <a:rPr lang="en-US" altLang="zh-CN" sz="3600" dirty="0">
                <a:solidFill>
                  <a:srgbClr val="000000"/>
                </a:solidFill>
                <a:latin typeface="黑体" panose="02010609060101010101" pitchFamily="49" charset="-122"/>
                <a:ea typeface="华文细黑" panose="02010600040101010101" pitchFamily="2" charset="-122"/>
                <a:sym typeface="华文细黑" panose="02010600040101010101" pitchFamily="2" charset="-122"/>
              </a:rPr>
              <a:t>2.3.2 </a:t>
            </a:r>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个人照片更新</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93187" name="文本框 5"/>
          <p:cNvSpPr txBox="1"/>
          <p:nvPr/>
        </p:nvSpPr>
        <p:spPr>
          <a:xfrm>
            <a:off x="142875" y="857250"/>
            <a:ext cx="8467725" cy="113347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点击上传个人照片按钮，在弹出的文件夹中，选择符合要求的个人照片上传。</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1" cstate="print"/>
          <a:stretch>
            <a:fillRect/>
          </a:stretch>
        </p:blipFill>
        <p:spPr>
          <a:xfrm>
            <a:off x="468630" y="2218055"/>
            <a:ext cx="8333740" cy="3779520"/>
          </a:xfrm>
          <a:prstGeom prst="rect">
            <a:avLst/>
          </a:prstGeom>
        </p:spPr>
      </p:pic>
    </p:spTree>
  </p:cSld>
  <p:clrMapOvr>
    <a:masterClrMapping/>
  </p:clrMapOvr>
  <p:transition>
    <p:cover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标题 1"/>
          <p:cNvSpPr>
            <a:spLocks noGrp="1"/>
          </p:cNvSpPr>
          <p:nvPr>
            <p:ph type="title"/>
          </p:nvPr>
        </p:nvSpPr>
        <p:spPr>
          <a:xfrm>
            <a:off x="-714375" y="357188"/>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华文细黑" panose="02010600040101010101" pitchFamily="2" charset="-122"/>
              </a:rPr>
              <a:t>2.3.2 </a:t>
            </a:r>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个人照片更新</a:t>
            </a:r>
            <a:br>
              <a:rPr lang="en-US" altLang="zh-CN" dirty="0">
                <a:solidFill>
                  <a:srgbClr val="000000"/>
                </a:solidFill>
                <a:latin typeface="黑体" panose="02010609060101010101" pitchFamily="49" charset="-122"/>
              </a:rPr>
            </a:br>
            <a:endParaRPr lang="zh-CN" altLang="en-US" dirty="0">
              <a:ea typeface="黑体" panose="02010609060101010101" pitchFamily="49" charset="-122"/>
            </a:endParaRPr>
          </a:p>
        </p:txBody>
      </p:sp>
      <p:sp>
        <p:nvSpPr>
          <p:cNvPr id="39938" name="内容占位符 2"/>
          <p:cNvSpPr>
            <a:spLocks noGrp="1" noChangeArrowheads="1"/>
          </p:cNvSpPr>
          <p:nvPr>
            <p:ph/>
          </p:nvPr>
        </p:nvSpPr>
        <p:spPr>
          <a:xfrm>
            <a:off x="285750" y="857250"/>
            <a:ext cx="8207375" cy="5183188"/>
          </a:xfrm>
        </p:spPr>
        <p:txBody>
          <a:bodyPr vert="horz" wrap="square" lIns="91440" tIns="45720" rIns="91440" bIns="45720" numCol="1" anchor="t"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个人相片上传成功后，需本机构审核通过后方可生效。</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342900" algn="l" defTabSz="914400" rtl="0" eaLnBrk="1" fontAlgn="base" latinLnBrk="0" hangingPunct="1">
              <a:lnSpc>
                <a:spcPct val="150000"/>
              </a:lnSpc>
              <a:spcBef>
                <a:spcPct val="20000"/>
              </a:spcBef>
              <a:spcAft>
                <a:spcPct val="0"/>
              </a:spcAft>
              <a:buClr>
                <a:schemeClr val="accent1"/>
              </a:buClr>
              <a:buSzTx/>
              <a:buFont typeface="Arial" panose="020B0604020202020204" pitchFamily="34" charset="0"/>
              <a:buNone/>
              <a:defRPr/>
            </a:pPr>
            <a:endParaRPr kumimoji="0" lang="zh-CN" altLang="en-US" sz="2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 name="图片 1"/>
          <p:cNvPicPr>
            <a:picLocks noChangeAspect="1"/>
          </p:cNvPicPr>
          <p:nvPr/>
        </p:nvPicPr>
        <p:blipFill>
          <a:blip r:embed="rId1" cstate="print"/>
          <a:stretch>
            <a:fillRect/>
          </a:stretch>
        </p:blipFill>
        <p:spPr>
          <a:xfrm>
            <a:off x="1441450" y="2175510"/>
            <a:ext cx="5466715" cy="3352165"/>
          </a:xfrm>
          <a:prstGeom prst="rect">
            <a:avLst/>
          </a:prstGeom>
        </p:spPr>
      </p:pic>
    </p:spTree>
  </p:cSld>
  <p:clrMapOvr>
    <a:masterClrMapping/>
  </p:clrMapOvr>
  <p:transition>
    <p:cover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88" y="1000125"/>
            <a:ext cx="8207375" cy="842963"/>
          </a:xfrm>
        </p:spPr>
        <p:txBody>
          <a:bodyPr vert="horz" wrap="square" lIns="91440" tIns="45720" rIns="91440" bIns="45720" numCol="1" anchor="ctr"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若您所在的医疗机构，已经设置了科室信息，您可在个人端系统中，选择自己所在的科室。</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5235" name="标题 1"/>
          <p:cNvSpPr>
            <a:spLocks noGrp="1"/>
          </p:cNvSpPr>
          <p:nvPr/>
        </p:nvSpPr>
        <p:spPr>
          <a:xfrm>
            <a:off x="-642937" y="142875"/>
            <a:ext cx="8207375" cy="574675"/>
          </a:xfrm>
          <a:prstGeom prst="rect">
            <a:avLst/>
          </a:prstGeom>
          <a:noFill/>
          <a:ln w="9525">
            <a:noFill/>
          </a:ln>
        </p:spPr>
        <p:txBody>
          <a:bodyPr anchor="ctr"/>
          <a:lstStyle/>
          <a:p>
            <a:pPr lvl="0" indent="0" algn="ctr"/>
            <a:r>
              <a:rPr lang="en-US" altLang="zh-CN" sz="3600" dirty="0">
                <a:solidFill>
                  <a:srgbClr val="000000"/>
                </a:solidFill>
                <a:latin typeface="黑体" panose="02010609060101010101" pitchFamily="49" charset="-122"/>
                <a:ea typeface="华文细黑" panose="02010600040101010101" pitchFamily="2" charset="-122"/>
                <a:sym typeface="华文细黑" panose="02010600040101010101" pitchFamily="2" charset="-122"/>
              </a:rPr>
              <a:t>2.3.3 </a:t>
            </a:r>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科室信息设置</a:t>
            </a:r>
            <a:endPar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pic>
        <p:nvPicPr>
          <p:cNvPr id="4" name="图片 3"/>
          <p:cNvPicPr>
            <a:picLocks noChangeAspect="1"/>
          </p:cNvPicPr>
          <p:nvPr/>
        </p:nvPicPr>
        <p:blipFill>
          <a:blip r:embed="rId1" cstate="print"/>
          <a:stretch>
            <a:fillRect/>
          </a:stretch>
        </p:blipFill>
        <p:spPr>
          <a:xfrm>
            <a:off x="161925" y="2158365"/>
            <a:ext cx="8820150" cy="3893820"/>
          </a:xfrm>
          <a:prstGeom prst="rect">
            <a:avLst/>
          </a:prstGeom>
        </p:spPr>
      </p:pic>
    </p:spTree>
  </p:cSld>
  <p:clrMapOvr>
    <a:masterClrMapping/>
  </p:clrMapOvr>
  <p:transition>
    <p:cover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2"/>
          <p:cNvSpPr>
            <a:spLocks noGrp="1" noChangeArrowheads="1"/>
          </p:cNvSpPr>
          <p:nvPr>
            <p:ph/>
          </p:nvPr>
        </p:nvSpPr>
        <p:spPr>
          <a:xfrm>
            <a:off x="357188" y="1357313"/>
            <a:ext cx="8501063" cy="5106988"/>
          </a:xfrm>
        </p:spPr>
        <p:txBody>
          <a:bodyPr vert="horz" wrap="square" lIns="91440" tIns="45720" rIns="91440" bIns="45720" numCol="1" anchor="t"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医师个人办理业务，必须按要求在医师个人端提交申请并经医疗机构确认后，才能去卫计委办理（需带纸质资料文件）。</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具体操作流程，您可查看系统内的业务详细说明，也可下载系统使用手册了解更为详细的操作步骤。</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6258" name="标题 1"/>
          <p:cNvSpPr>
            <a:spLocks noGrp="1"/>
          </p:cNvSpPr>
          <p:nvPr/>
        </p:nvSpPr>
        <p:spPr>
          <a:xfrm>
            <a:off x="-928687" y="357188"/>
            <a:ext cx="8207375" cy="574675"/>
          </a:xfrm>
          <a:prstGeom prst="rect">
            <a:avLst/>
          </a:prstGeom>
          <a:noFill/>
          <a:ln w="9525">
            <a:noFill/>
          </a:ln>
        </p:spPr>
        <p:txBody>
          <a:bodyPr anchor="ctr"/>
          <a:lstStyle/>
          <a:p>
            <a:pPr lvl="0" indent="0" algn="ctr"/>
            <a:r>
              <a:rPr lang="en-US" altLang="zh-CN" sz="3600" dirty="0">
                <a:solidFill>
                  <a:srgbClr val="000000"/>
                </a:solidFill>
                <a:latin typeface="黑体" panose="02010609060101010101" pitchFamily="49" charset="-122"/>
                <a:ea typeface="华文细黑" panose="02010600040101010101" pitchFamily="2" charset="-122"/>
                <a:sym typeface="华文细黑" panose="02010600040101010101" pitchFamily="2" charset="-122"/>
              </a:rPr>
              <a:t>2.4 </a:t>
            </a:r>
            <a:r>
              <a:rPr lang="en-US" altLang="en-US" sz="4000" b="0" dirty="0" err="1">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个人业务申请</a:t>
            </a:r>
            <a:endParaRPr lang="en-US"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a:p>
            <a:pPr lvl="0" indent="0" algn="ctr"/>
            <a:endParaRPr lang="zh-CN" altLang="en-US" sz="2600" dirty="0">
              <a:solidFill>
                <a:schemeClr val="bg1"/>
              </a:solidFill>
              <a:latin typeface="Arial" panose="020B0604020202020204" pitchFamily="34" charset="0"/>
              <a:ea typeface="黑体" panose="02010609060101010101" pitchFamily="49" charset="-122"/>
            </a:endParaRPr>
          </a:p>
        </p:txBody>
      </p:sp>
    </p:spTree>
  </p:cSld>
  <p:clrMapOvr>
    <a:masterClrMapping/>
  </p:clrMapOvr>
  <p:transition>
    <p:cover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340768"/>
            <a:ext cx="7632848" cy="4401205"/>
          </a:xfrm>
          <a:prstGeom prst="rect">
            <a:avLst/>
          </a:prstGeom>
        </p:spPr>
        <p:txBody>
          <a:bodyPr wrap="square">
            <a:spAutoFit/>
          </a:bodyPr>
          <a:lstStyle/>
          <a:p>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个人业务类型：</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1</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、注册</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2</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、助理医师升执业医师</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3</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、军队变更入</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4</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、变更到军队</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5</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、变更</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6</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、注销</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7</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、多执业机构备案</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8</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、多执业机构取消备案</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9</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、申请取消“多地点执业”</a:t>
            </a:r>
            <a:endPar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259632" y="188640"/>
            <a:ext cx="3456384" cy="707886"/>
          </a:xfrm>
          <a:prstGeom prst="rect">
            <a:avLst/>
          </a:prstGeom>
        </p:spPr>
        <p:txBody>
          <a:bodyPr wrap="squar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内容占位符 2"/>
          <p:cNvSpPr>
            <a:spLocks noGrp="1"/>
          </p:cNvSpPr>
          <p:nvPr>
            <p:ph sz="half" idx="4294967295"/>
          </p:nvPr>
        </p:nvSpPr>
        <p:spPr>
          <a:xfrm>
            <a:off x="1000125" y="2286000"/>
            <a:ext cx="7715250" cy="1643063"/>
          </a:xfrm>
        </p:spPr>
        <p:txBody>
          <a:bodyPr wrap="square" lIns="91440" tIns="45720" rIns="91440" bIns="45720" anchor="t"/>
          <a:lstStyle>
            <a:lvl1pPr lvl="0">
              <a:defRPr sz="2800" kern="1200"/>
            </a:lvl1pPr>
            <a:lvl2pPr lvl="1">
              <a:defRPr sz="2400" kern="1200"/>
            </a:lvl2pPr>
            <a:lvl3pPr lvl="2">
              <a:defRPr sz="2000" kern="1200"/>
            </a:lvl3pPr>
            <a:lvl4pPr lvl="3">
              <a:defRPr sz="1800" kern="1200"/>
            </a:lvl4pPr>
            <a:lvl5pPr lvl="4">
              <a:defRPr sz="1800" kern="1200"/>
            </a:lvl5pPr>
          </a:lstStyle>
          <a:p>
            <a:pPr marL="514350" lvl="0" indent="-514350">
              <a:lnSpc>
                <a:spcPct val="90000"/>
              </a:lnSpc>
              <a:spcBef>
                <a:spcPct val="0"/>
              </a:spcBef>
              <a:buFont typeface="Arial" panose="020B0604020202020204" pitchFamily="34" charset="0"/>
              <a:buNone/>
            </a:pP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第一章 </a:t>
            </a:r>
            <a:r>
              <a:rPr lang="zh-CN" altLang="en-US" sz="4800" b="0" dirty="0" smtClean="0">
                <a:latin typeface="华文行楷" panose="02010800040101010101" pitchFamily="2" charset="-122"/>
                <a:ea typeface="华文行楷" panose="02010800040101010101" pitchFamily="2" charset="-122"/>
                <a:sym typeface="Arial" panose="020B0604020202020204" pitchFamily="34" charset="0"/>
              </a:rPr>
              <a:t>电子化注册</a:t>
            </a: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简介</a:t>
            </a:r>
            <a:endParaRPr lang="en-US" altLang="zh-CN" sz="4800" b="0" dirty="0">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标题 1"/>
          <p:cNvSpPr>
            <a:spLocks noGrp="1"/>
          </p:cNvSpPr>
          <p:nvPr/>
        </p:nvSpPr>
        <p:spPr>
          <a:xfrm>
            <a:off x="-928370" y="357505"/>
            <a:ext cx="6379210" cy="574675"/>
          </a:xfrm>
          <a:prstGeom prst="rect">
            <a:avLst/>
          </a:prstGeom>
          <a:noFill/>
          <a:ln w="9525">
            <a:noFill/>
          </a:ln>
        </p:spPr>
        <p:txBody>
          <a:bodyPr anchor="ctr"/>
          <a:lstStyle/>
          <a:p>
            <a:pPr lvl="0" indent="0" algn="ctr"/>
            <a:r>
              <a:rPr lang="zh-CN"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业务说明</a:t>
            </a:r>
            <a:endParaRPr lang="zh-CN"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a:p>
            <a:pPr lvl="0" indent="0" algn="ctr"/>
            <a:endParaRPr lang="zh-CN" altLang="en-US" sz="2600" dirty="0">
              <a:solidFill>
                <a:schemeClr val="bg1"/>
              </a:solidFill>
              <a:latin typeface="Arial" panose="020B0604020202020204" pitchFamily="34" charset="0"/>
              <a:ea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149225" y="1216660"/>
            <a:ext cx="8707120" cy="5312410"/>
          </a:xfrm>
          <a:prstGeom prst="rect">
            <a:avLst/>
          </a:prstGeom>
        </p:spPr>
      </p:pic>
    </p:spTree>
  </p:cSld>
  <p:clrMapOvr>
    <a:masterClrMapping/>
  </p:clrMapOvr>
  <p:transition>
    <p:cover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340768"/>
            <a:ext cx="8136904" cy="4524315"/>
          </a:xfrm>
          <a:prstGeom prst="rect">
            <a:avLst/>
          </a:prstGeom>
        </p:spPr>
        <p:txBody>
          <a:bodyPr wrap="square">
            <a:spAutoFit/>
          </a:bodyPr>
          <a:lstStyle/>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1</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、注册</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凡取得国内医师资格的，均可申请医师执业注册。执业医师的执业地点为执业医师执业的医疗、预防、保健机构所在的省级行政区划，执业助理医师的执业地点为执业助理医师执业的医疗、预防、保健机构所在的县级行政区划。执业医师可以在不同省份同时注册执业地点。一个执业地点下，有并且只有一个主要执业机构。</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2</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、助理医师升执业医师</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在医师类别相同并且主要执业机构不变的的情况下，由助理注册升级为执业医师注册。助师升医师完成后，助理医师注册信息自动失效。</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475656" y="0"/>
            <a:ext cx="2236510" cy="707886"/>
          </a:xfrm>
          <a:prstGeom prst="rect">
            <a:avLst/>
          </a:prstGeom>
        </p:spPr>
        <p:txBody>
          <a:bodyPr wrap="squar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124744"/>
            <a:ext cx="7992888" cy="4154984"/>
          </a:xfrm>
          <a:prstGeom prst="rect">
            <a:avLst/>
          </a:prstGeom>
        </p:spPr>
        <p:txBody>
          <a:bodyPr wrap="square">
            <a:spAutoFit/>
          </a:bodyPr>
          <a:lstStyle/>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3</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、军队变更入</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军队的医师要变更到本卫生计生委下的医疗机构进行执业，请在此处操作</a:t>
            </a:r>
            <a:endPar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4</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、变更到军队</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地方注册的医师，要变更到军队，请在此操作。重要提示，变更到军队业务完成后，地方的注册信息全部失效。</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5</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、变更</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可进行执业地点变更、执业范围变更、执业类别变更，并可变更主要执业机构。</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331640"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124742"/>
            <a:ext cx="6984776" cy="5040561"/>
          </a:xfrm>
          <a:prstGeom prst="rect">
            <a:avLst/>
          </a:prstGeom>
        </p:spPr>
        <p:txBody>
          <a:bodyPr wrap="square">
            <a:spAutoFit/>
          </a:bodyPr>
          <a:lstStyle/>
          <a:p>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6</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、注销</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医师注册后有下列情形之一的，医师个人或所在机构，可申请办理注销注册：</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1</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）、死亡或者被宣告失踪的；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2</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）、受刑事处罚的；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3</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）、受吊销</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医师执业证书</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行政处罚的；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4</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）、医师定期考核不合格，并经培训后再次考核仍不合格的；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5</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）、连续两个考核周期未参加医师定期考核的。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6</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）、中止医师执业活动满两年的；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7</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）、、身体健康状况不适宜继续执业的；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8</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）、有出借、出租、抵押、转让、涂改</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医师执业证书</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行为的；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9</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）、在医师资格考试中参与有组织作弊的；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10</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）、本人主动申请的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259632"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268760"/>
            <a:ext cx="7632848" cy="3477875"/>
          </a:xfrm>
          <a:prstGeom prst="rect">
            <a:avLst/>
          </a:prstGeom>
        </p:spPr>
        <p:txBody>
          <a:bodyPr wrap="square">
            <a:spAutoFit/>
          </a:bodyPr>
          <a:lstStyle/>
          <a:p>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7</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、多执业机构备案</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医师注册了一个执业地点并有了一个主要执业机构后，如果要到其他机构执业，需到批准该机构执业的卫生计生委分别申请备案。</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8</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、多执业机构取消备案</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在主要执业机构之外的其他机构备案的注册信息，可申请取消。</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9</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、申请取消“多地点执业”</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按原医师多地点注册政策办理的医师多地点注册信息，可以查询和取消。不可新增。如果要在本省多个机构执业，可按“多执业机构备案”业务办理。</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187624"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a:xfrm>
            <a:off x="285750" y="1214438"/>
            <a:ext cx="8104188" cy="4610100"/>
          </a:xfrm>
        </p:spPr>
        <p:txBody>
          <a:bodyPr vert="horz" wrap="square" lIns="91440" tIns="45720" rIns="91440" bIns="45720" numCol="1" anchor="t" anchorCtr="0" compatLnSpc="1"/>
          <a:lstStyle/>
          <a:p>
            <a:pPr marL="0" marR="0" lvl="0" indent="-342900" algn="l" defTabSz="914400" rtl="0" eaLnBrk="1" fontAlgn="base" latinLnBrk="0" hangingPunct="1">
              <a:lnSpc>
                <a:spcPct val="200000"/>
              </a:lnSpc>
              <a:spcBef>
                <a:spcPts val="0"/>
              </a:spcBef>
              <a:spcAft>
                <a:spcPct val="0"/>
              </a:spcAft>
              <a:buClr>
                <a:schemeClr val="accent1"/>
              </a:buClr>
              <a:buSzTx/>
              <a:buFont typeface="Arial" panose="020B0604020202020204" pitchFamily="34" charset="0"/>
              <a:buNone/>
              <a:defRPr/>
            </a:pPr>
            <a:r>
              <a:rPr kumimoji="0" lang="zh-CN" altLang="en-US"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以下业务需到卫生计生行政主管部门或其指定机构直接办理：</a:t>
            </a:r>
            <a:endParaRPr kumimoji="0" lang="zh-CN" altLang="en-US"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补录老人资格。</a:t>
            </a:r>
            <a:endParaRPr kumimoji="0" lang="en-US" altLang="zh-CN"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港澳台医师内地资格认定。</a:t>
            </a:r>
            <a:endParaRPr kumimoji="0" lang="en-US" altLang="zh-CN"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港澳台医师内地短期行医。</a:t>
            </a:r>
            <a:endParaRPr kumimoji="0" lang="en-US" altLang="zh-CN"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外国医师内地短期行医。</a:t>
            </a:r>
            <a:endParaRPr kumimoji="0" lang="zh-CN" altLang="en-US"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184150" marR="0" lvl="0" indent="0" algn="l" defTabSz="914400" rtl="0" eaLnBrk="0" fontAlgn="base" latinLnBrk="0" hangingPunct="0">
              <a:lnSpc>
                <a:spcPct val="120000"/>
              </a:lnSpc>
              <a:spcBef>
                <a:spcPct val="20000"/>
              </a:spcBef>
              <a:spcAft>
                <a:spcPct val="0"/>
              </a:spcAft>
              <a:buClr>
                <a:schemeClr val="accent1"/>
              </a:buClr>
              <a:buSzTx/>
              <a:buFont typeface="黑体" panose="02010609060101010101" pitchFamily="49" charset="-122"/>
              <a:buNone/>
              <a:defRPr/>
            </a:pPr>
            <a:endParaRPr kumimoji="0" lang="zh-CN" altLang="en-US" sz="2000" b="1" i="0" u="none" strike="noStrike" kern="0" cap="none" spc="0" normalizeH="0" baseline="0" noProof="1">
              <a:ln>
                <a:noFill/>
              </a:ln>
              <a:solidFill>
                <a:srgbClr val="000000"/>
              </a:solidFill>
              <a:effectLst/>
              <a:uLnTx/>
              <a:uFillTx/>
              <a:latin typeface="+mn-lt"/>
              <a:ea typeface="+mn-ea"/>
              <a:cs typeface="+mn-cs"/>
            </a:endParaRPr>
          </a:p>
        </p:txBody>
      </p:sp>
      <p:sp>
        <p:nvSpPr>
          <p:cNvPr id="4" name="矩形 3"/>
          <p:cNvSpPr/>
          <p:nvPr/>
        </p:nvSpPr>
        <p:spPr>
          <a:xfrm>
            <a:off x="1187624"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a:xfrm>
            <a:off x="214313" y="1000125"/>
            <a:ext cx="8207375" cy="5183188"/>
          </a:xfrm>
        </p:spPr>
        <p:txBody>
          <a:bodyPr vert="horz" wrap="square" lIns="91440" tIns="45720" rIns="91440" bIns="45720" numCol="1" anchor="t" anchorCtr="0" compatLnSpc="1"/>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第一步：注册用户</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第二步：验证资格或执业信息</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第三步：领取激活码</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第四步：激活账户</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第五步：查看个人信息</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第六步：修改安全设置</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第七步：修改个人信息</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第八步：提交业务申请</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p:txBody>
      </p:sp>
      <p:pic>
        <p:nvPicPr>
          <p:cNvPr id="101378" name="图片 3"/>
          <p:cNvPicPr>
            <a:picLocks noChangeAspect="1"/>
          </p:cNvPicPr>
          <p:nvPr/>
        </p:nvPicPr>
        <p:blipFill>
          <a:blip r:embed="rId1" cstate="print"/>
          <a:stretch>
            <a:fillRect/>
          </a:stretch>
        </p:blipFill>
        <p:spPr>
          <a:xfrm>
            <a:off x="4714875" y="1143000"/>
            <a:ext cx="4043363" cy="4572000"/>
          </a:xfrm>
          <a:prstGeom prst="rect">
            <a:avLst/>
          </a:prstGeom>
          <a:noFill/>
          <a:ln w="9525">
            <a:noFill/>
          </a:ln>
        </p:spPr>
      </p:pic>
      <p:sp>
        <p:nvSpPr>
          <p:cNvPr id="101379" name="标题 1"/>
          <p:cNvSpPr>
            <a:spLocks noGrp="1"/>
          </p:cNvSpPr>
          <p:nvPr/>
        </p:nvSpPr>
        <p:spPr>
          <a:xfrm>
            <a:off x="714375" y="0"/>
            <a:ext cx="5738813" cy="785813"/>
          </a:xfrm>
          <a:prstGeom prst="rect">
            <a:avLst/>
          </a:prstGeom>
          <a:noFill/>
          <a:ln w="9525">
            <a:noFill/>
          </a:ln>
        </p:spPr>
        <p:txBody>
          <a:bodyPr lIns="0" rIns="0" anchor="ctr"/>
          <a:lstStyle/>
          <a:p>
            <a:pPr lvl="0" indent="0" algn="ctr"/>
            <a:r>
              <a:rPr lang="en-US" altLang="zh-CN" sz="3600" dirty="0">
                <a:solidFill>
                  <a:srgbClr val="000000"/>
                </a:solidFill>
                <a:latin typeface="黑体" panose="02010609060101010101" pitchFamily="49" charset="-122"/>
                <a:ea typeface="华文细黑" panose="02010600040101010101" pitchFamily="2" charset="-122"/>
              </a:rPr>
              <a:t>3.</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医师个人端</a:t>
            </a:r>
            <a:r>
              <a:rPr lang="en-US"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小结</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内容占位符 2"/>
          <p:cNvSpPr txBox="1"/>
          <p:nvPr/>
        </p:nvSpPr>
        <p:spPr>
          <a:xfrm>
            <a:off x="357188" y="2857500"/>
            <a:ext cx="8572500" cy="1500188"/>
          </a:xfrm>
          <a:prstGeom prst="rect">
            <a:avLst/>
          </a:prstGeom>
          <a:noFill/>
          <a:ln w="9525">
            <a:noFill/>
          </a:ln>
        </p:spPr>
        <p:txBody>
          <a:bodyPr anchor="t"/>
          <a:lstStyle/>
          <a:p>
            <a:pPr marL="514350" lvl="0" indent="-514350" eaLnBrk="0" hangingPunct="0">
              <a:lnSpc>
                <a:spcPct val="90000"/>
              </a:lnSpc>
              <a:buClr>
                <a:schemeClr val="accent1"/>
              </a:buClr>
            </a:pP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第三章      医疗机构端功能介绍</a:t>
            </a:r>
            <a:endParaRPr lang="en-US" altLang="zh-CN" sz="4800" b="0" dirty="0">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内容占位符 2"/>
          <p:cNvSpPr>
            <a:spLocks noGrp="1"/>
          </p:cNvSpPr>
          <p:nvPr>
            <p:ph idx="4294967295"/>
          </p:nvPr>
        </p:nvSpPr>
        <p:spPr>
          <a:xfrm>
            <a:off x="357188" y="857250"/>
            <a:ext cx="8207375" cy="5786438"/>
          </a:xfrm>
        </p:spPr>
        <p:txBody>
          <a:bodyPr wrap="square" lIns="91440" tIns="45720" rIns="91440" bIns="45720" anchor="t"/>
          <a:lstStyle/>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1</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、领取医疗机构用户名和密码</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、医疗机构端软件下载安装及登录</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3</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、设置本院医师审批机关</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4</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、设置本院科室信息</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5</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、为本院医师激活账户</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6</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、核对本院医师信息</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7</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、审核本院医师申请修改的信息</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8</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、办理本院医师申请的业务</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pPr>
            <a:endParaRPr lang="zh-CN" altLang="en-US" sz="3600" dirty="0">
              <a:latin typeface="宋体" panose="02010600030101010101" pitchFamily="2" charset="-122"/>
              <a:ea typeface="宋体" panose="02010600030101010101" pitchFamily="2" charset="-122"/>
            </a:endParaRPr>
          </a:p>
        </p:txBody>
      </p:sp>
      <p:sp>
        <p:nvSpPr>
          <p:cNvPr id="103426" name="标题 1"/>
          <p:cNvSpPr>
            <a:spLocks noGrp="1"/>
          </p:cNvSpPr>
          <p:nvPr>
            <p:ph type="title"/>
          </p:nvPr>
        </p:nvSpPr>
        <p:spPr>
          <a:xfrm>
            <a:off x="285750" y="142875"/>
            <a:ext cx="6143625" cy="574675"/>
          </a:xfrm>
        </p:spPr>
        <p:txBody>
          <a:bodyPr wrap="square" lIns="91440" tIns="45720" rIns="91440" bIns="45720" anchor="ctr"/>
          <a:lstStyle/>
          <a:p>
            <a:pPr lvl="0"/>
            <a:r>
              <a:rPr lang="en-US"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 医疗机构主要做什么</a:t>
            </a:r>
            <a:endParaRPr lang="en-US"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内容占位符 2"/>
          <p:cNvSpPr>
            <a:spLocks noGrp="1"/>
          </p:cNvSpPr>
          <p:nvPr>
            <p:ph idx="4294967295"/>
          </p:nvPr>
        </p:nvSpPr>
        <p:spPr>
          <a:xfrm>
            <a:off x="214313" y="857250"/>
            <a:ext cx="8929687" cy="5786438"/>
          </a:xfrm>
        </p:spPr>
        <p:txBody>
          <a:bodyPr wrap="square" lIns="91440" tIns="45720" rIns="91440" bIns="45720" anchor="t"/>
          <a:lstStyle/>
          <a:p>
            <a:pPr lvl="0" indent="-342900">
              <a:lnSpc>
                <a:spcPct val="150000"/>
              </a:lnSpc>
            </a:pPr>
            <a:r>
              <a:rPr lang="en-US" altLang="en-US" sz="2400" b="0" dirty="0">
                <a:solidFill>
                  <a:srgbClr val="000000"/>
                </a:solidFill>
                <a:latin typeface="微软雅黑" panose="020B0503020204020204" pitchFamily="34" charset="-122"/>
                <a:ea typeface="微软雅黑" panose="020B0503020204020204" pitchFamily="34" charset="-122"/>
              </a:rPr>
              <a:t>由核发该机构医疗机构执业许可证的卫生计生行政部门(含中医局）生成该医疗机构的用户名和密码，医疗机构相关负责人携带</a:t>
            </a:r>
            <a:endParaRPr lang="en-US" altLang="en-US" sz="2400" b="0" dirty="0">
              <a:solidFill>
                <a:srgbClr val="000000"/>
              </a:solidFill>
              <a:latin typeface="微软雅黑" panose="020B0503020204020204" pitchFamily="34" charset="-122"/>
              <a:ea typeface="微软雅黑" panose="020B0503020204020204" pitchFamily="34" charset="-122"/>
            </a:endParaRPr>
          </a:p>
          <a:p>
            <a:pPr lvl="0" indent="-342900">
              <a:lnSpc>
                <a:spcPct val="150000"/>
              </a:lnSpc>
              <a:buFont typeface="黑体" panose="02010609060101010101" pitchFamily="49" charset="-122"/>
              <a:buNone/>
            </a:pPr>
            <a:r>
              <a:rPr lang="en-US" altLang="zh-CN" sz="2400" b="0" dirty="0">
                <a:solidFill>
                  <a:srgbClr val="000000"/>
                </a:solidFill>
                <a:latin typeface="微软雅黑" panose="020B0503020204020204" pitchFamily="34" charset="-122"/>
                <a:ea typeface="微软雅黑" panose="020B0503020204020204" pitchFamily="34" charset="-122"/>
              </a:rPr>
              <a:t>   1)</a:t>
            </a:r>
            <a:r>
              <a:rPr lang="en-US" altLang="en-US" sz="2400" b="0" dirty="0">
                <a:solidFill>
                  <a:srgbClr val="000000"/>
                </a:solidFill>
                <a:latin typeface="微软雅黑" panose="020B0503020204020204" pitchFamily="34" charset="-122"/>
                <a:ea typeface="微软雅黑" panose="020B0503020204020204" pitchFamily="34" charset="-122"/>
              </a:rPr>
              <a:t>医疗机构执业许可证副本原件及复印件</a:t>
            </a:r>
            <a:endParaRPr lang="en-US" altLang="en-US" sz="2400" b="0" dirty="0">
              <a:solidFill>
                <a:srgbClr val="000000"/>
              </a:solidFill>
              <a:latin typeface="微软雅黑" panose="020B0503020204020204" pitchFamily="34" charset="-122"/>
              <a:ea typeface="微软雅黑" panose="020B0503020204020204" pitchFamily="34" charset="-122"/>
            </a:endParaRPr>
          </a:p>
          <a:p>
            <a:pPr lvl="0" indent="-342900">
              <a:lnSpc>
                <a:spcPct val="150000"/>
              </a:lnSpc>
              <a:buFont typeface="黑体" panose="02010609060101010101" pitchFamily="49" charset="-122"/>
              <a:buNone/>
            </a:pPr>
            <a:r>
              <a:rPr lang="en-US" altLang="zh-CN" sz="2400" b="0" dirty="0">
                <a:solidFill>
                  <a:srgbClr val="000000"/>
                </a:solidFill>
                <a:latin typeface="微软雅黑" panose="020B0503020204020204" pitchFamily="34" charset="-122"/>
                <a:ea typeface="微软雅黑" panose="020B0503020204020204" pitchFamily="34" charset="-122"/>
              </a:rPr>
              <a:t>   2)</a:t>
            </a:r>
            <a:r>
              <a:rPr lang="en-US" altLang="en-US" sz="2400" b="0" dirty="0">
                <a:solidFill>
                  <a:srgbClr val="000000"/>
                </a:solidFill>
                <a:latin typeface="微软雅黑" panose="020B0503020204020204" pitchFamily="34" charset="-122"/>
                <a:ea typeface="微软雅黑" panose="020B0503020204020204" pitchFamily="34" charset="-122"/>
              </a:rPr>
              <a:t>医疗机构授权委托书</a:t>
            </a:r>
            <a:endParaRPr lang="en-US" altLang="en-US" sz="2400" b="0" dirty="0">
              <a:solidFill>
                <a:srgbClr val="000000"/>
              </a:solidFill>
              <a:latin typeface="微软雅黑" panose="020B0503020204020204" pitchFamily="34" charset="-122"/>
              <a:ea typeface="微软雅黑" panose="020B0503020204020204" pitchFamily="34" charset="-122"/>
            </a:endParaRPr>
          </a:p>
          <a:p>
            <a:pPr lvl="0" indent="-342900">
              <a:lnSpc>
                <a:spcPct val="150000"/>
              </a:lnSpc>
              <a:buFont typeface="黑体" panose="02010609060101010101" pitchFamily="49" charset="-122"/>
              <a:buNone/>
            </a:pPr>
            <a:r>
              <a:rPr lang="en-US" altLang="zh-CN" sz="2400" b="0" dirty="0">
                <a:solidFill>
                  <a:srgbClr val="000000"/>
                </a:solidFill>
                <a:latin typeface="微软雅黑" panose="020B0503020204020204" pitchFamily="34" charset="-122"/>
                <a:ea typeface="微软雅黑" panose="020B0503020204020204" pitchFamily="34" charset="-122"/>
              </a:rPr>
              <a:t>   3)</a:t>
            </a:r>
            <a:r>
              <a:rPr lang="en-US" altLang="en-US" sz="2400" b="0" dirty="0">
                <a:solidFill>
                  <a:srgbClr val="000000"/>
                </a:solidFill>
                <a:latin typeface="微软雅黑" panose="020B0503020204020204" pitchFamily="34" charset="-122"/>
                <a:ea typeface="微软雅黑" panose="020B0503020204020204" pitchFamily="34" charset="-122"/>
              </a:rPr>
              <a:t>受委托人身份证原件及复印件</a:t>
            </a:r>
            <a:endParaRPr lang="en-US" altLang="en-US" sz="2400" b="0" dirty="0">
              <a:solidFill>
                <a:srgbClr val="000000"/>
              </a:solidFill>
              <a:latin typeface="微软雅黑" panose="020B0503020204020204" pitchFamily="34" charset="-122"/>
              <a:ea typeface="微软雅黑" panose="020B0503020204020204" pitchFamily="34" charset="-122"/>
            </a:endParaRPr>
          </a:p>
          <a:p>
            <a:pPr lvl="0" indent="-342900">
              <a:lnSpc>
                <a:spcPct val="150000"/>
              </a:lnSpc>
            </a:pPr>
            <a:r>
              <a:rPr lang="en-US" altLang="en-US" sz="2400" b="0" dirty="0">
                <a:solidFill>
                  <a:srgbClr val="000000"/>
                </a:solidFill>
                <a:latin typeface="微软雅黑" panose="020B0503020204020204" pitchFamily="34" charset="-122"/>
                <a:ea typeface="微软雅黑" panose="020B0503020204020204" pitchFamily="34" charset="-122"/>
              </a:rPr>
              <a:t>到卫生计生行政部门(含中医局）领取用户名和密码，经卫生计生行政部门(含中医局）分发人员现场核实后，用户名和密码可直接发送到医疗机构相关业务负责人手机中，医疗机构相关业务负责人可凭此用户名和密码登录医疗机构端。</a:t>
            </a:r>
            <a:endParaRPr lang="en-US" altLang="en-US" sz="2400" b="0" dirty="0">
              <a:latin typeface="微软雅黑" panose="020B0503020204020204" pitchFamily="34" charset="-122"/>
              <a:ea typeface="微软雅黑" panose="020B0503020204020204" pitchFamily="34" charset="-122"/>
            </a:endParaRPr>
          </a:p>
        </p:txBody>
      </p:sp>
      <p:sp>
        <p:nvSpPr>
          <p:cNvPr id="104450" name="标题 1"/>
          <p:cNvSpPr>
            <a:spLocks noGrp="1"/>
          </p:cNvSpPr>
          <p:nvPr>
            <p:ph type="title"/>
          </p:nvPr>
        </p:nvSpPr>
        <p:spPr>
          <a:xfrm>
            <a:off x="1071563" y="0"/>
            <a:ext cx="6858000" cy="857250"/>
          </a:xfrm>
        </p:spPr>
        <p:txBody>
          <a:bodyPr wrap="square" lIns="91440" tIns="45720" rIns="91440" bIns="45720" anchor="ctr"/>
          <a:lstStyle/>
          <a:p>
            <a:pPr lvl="0"/>
            <a:r>
              <a:rPr lang="en-US" altLang="zh-CN" sz="3600" dirty="0">
                <a:solidFill>
                  <a:srgbClr val="000000"/>
                </a:solidFill>
                <a:latin typeface="黑体" panose="02010609060101010101" pitchFamily="49" charset="-122"/>
              </a:rPr>
              <a:t>1.</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领取医疗机构用户名和密码</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Tree>
    <p:custDataLst>
      <p:tags r:id="rId1"/>
    </p:custDataLst>
  </p:cSld>
  <p:clrMapOvr>
    <a:masterClrMapping/>
  </p:clrMapOvr>
  <p:transition>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内容占位符 2"/>
          <p:cNvSpPr>
            <a:spLocks noGrp="1"/>
          </p:cNvSpPr>
          <p:nvPr>
            <p:ph idx="4294967295"/>
          </p:nvPr>
        </p:nvSpPr>
        <p:spPr>
          <a:xfrm>
            <a:off x="857250" y="1125538"/>
            <a:ext cx="7350125" cy="5183187"/>
          </a:xfrm>
        </p:spPr>
        <p:txBody>
          <a:bodyPr wrap="square" lIns="91440" tIns="45720" rIns="91440" bIns="45720" anchor="t"/>
          <a:lstStyle/>
          <a:p>
            <a:pPr lvl="0" indent="-342900">
              <a:lnSpc>
                <a:spcPct val="150000"/>
              </a:lnSpc>
              <a:buNone/>
            </a:pPr>
            <a:r>
              <a:rPr lang="en-US" altLang="zh-CN" sz="3200" b="0" dirty="0">
                <a:latin typeface="微软雅黑" panose="020B0503020204020204" pitchFamily="34" charset="-122"/>
                <a:ea typeface="微软雅黑" panose="020B0503020204020204" pitchFamily="34" charset="-122"/>
              </a:rPr>
              <a:t>1</a:t>
            </a:r>
            <a:r>
              <a:rPr lang="zh-CN" altLang="en-US" sz="3200" b="0" dirty="0">
                <a:latin typeface="微软雅黑" panose="020B0503020204020204" pitchFamily="34" charset="-122"/>
                <a:ea typeface="微软雅黑" panose="020B0503020204020204" pitchFamily="34" charset="-122"/>
              </a:rPr>
              <a:t>、</a:t>
            </a:r>
            <a:r>
              <a:rPr lang="zh-CN" altLang="en-US" sz="3200" b="0" dirty="0" smtClean="0">
                <a:latin typeface="微软雅黑" panose="020B0503020204020204" pitchFamily="34" charset="-122"/>
                <a:ea typeface="微软雅黑" panose="020B0503020204020204" pitchFamily="34" charset="-122"/>
              </a:rPr>
              <a:t>电子化注册</a:t>
            </a:r>
            <a:r>
              <a:rPr lang="zh-CN" altLang="en-US" sz="3200" b="0" dirty="0">
                <a:latin typeface="微软雅黑" panose="020B0503020204020204" pitchFamily="34" charset="-122"/>
                <a:ea typeface="微软雅黑" panose="020B0503020204020204" pitchFamily="34" charset="-122"/>
              </a:rPr>
              <a:t>的意义</a:t>
            </a:r>
            <a:endParaRPr lang="en-US" altLang="zh-CN" sz="3200" b="0" dirty="0">
              <a:latin typeface="微软雅黑" panose="020B0503020204020204" pitchFamily="34" charset="-122"/>
              <a:ea typeface="微软雅黑" panose="020B0503020204020204" pitchFamily="34" charset="-122"/>
            </a:endParaRPr>
          </a:p>
          <a:p>
            <a:pPr lvl="0" indent="-342900">
              <a:lnSpc>
                <a:spcPct val="150000"/>
              </a:lnSpc>
              <a:buNone/>
            </a:pPr>
            <a:r>
              <a:rPr lang="en-US" altLang="zh-CN" sz="3200" b="0" dirty="0">
                <a:latin typeface="微软雅黑" panose="020B0503020204020204" pitchFamily="34" charset="-122"/>
                <a:ea typeface="微软雅黑" panose="020B0503020204020204" pitchFamily="34" charset="-122"/>
              </a:rPr>
              <a:t>2</a:t>
            </a:r>
            <a:r>
              <a:rPr lang="zh-CN" altLang="en-US" sz="3200" b="0" dirty="0">
                <a:latin typeface="微软雅黑" panose="020B0503020204020204" pitchFamily="34" charset="-122"/>
                <a:ea typeface="微软雅黑" panose="020B0503020204020204" pitchFamily="34" charset="-122"/>
              </a:rPr>
              <a:t>、</a:t>
            </a:r>
            <a:r>
              <a:rPr lang="zh-CN" altLang="en-US" sz="3200" b="0" dirty="0" smtClean="0">
                <a:latin typeface="微软雅黑" panose="020B0503020204020204" pitchFamily="34" charset="-122"/>
                <a:ea typeface="微软雅黑" panose="020B0503020204020204" pitchFamily="34" charset="-122"/>
              </a:rPr>
              <a:t>电子化注册</a:t>
            </a:r>
            <a:r>
              <a:rPr lang="zh-CN" altLang="en-US" sz="3200" b="0" dirty="0">
                <a:latin typeface="微软雅黑" panose="020B0503020204020204" pitchFamily="34" charset="-122"/>
                <a:ea typeface="微软雅黑" panose="020B0503020204020204" pitchFamily="34" charset="-122"/>
              </a:rPr>
              <a:t>的流程</a:t>
            </a:r>
            <a:endParaRPr lang="en-US" altLang="zh-CN" sz="3200" b="0" dirty="0">
              <a:latin typeface="微软雅黑" panose="020B0503020204020204" pitchFamily="34" charset="-122"/>
              <a:ea typeface="微软雅黑" panose="020B0503020204020204" pitchFamily="34" charset="-122"/>
            </a:endParaRPr>
          </a:p>
          <a:p>
            <a:pPr lvl="0" indent="-342900">
              <a:lnSpc>
                <a:spcPct val="150000"/>
              </a:lnSpc>
              <a:buNone/>
            </a:pPr>
            <a:r>
              <a:rPr lang="en-US" altLang="zh-CN" sz="3200" b="0" dirty="0">
                <a:latin typeface="微软雅黑" panose="020B0503020204020204" pitchFamily="34" charset="-122"/>
                <a:ea typeface="微软雅黑" panose="020B0503020204020204" pitchFamily="34" charset="-122"/>
              </a:rPr>
              <a:t>3</a:t>
            </a:r>
            <a:r>
              <a:rPr lang="zh-CN" altLang="en-US" sz="3200" b="0" dirty="0">
                <a:latin typeface="微软雅黑" panose="020B0503020204020204" pitchFamily="34" charset="-122"/>
                <a:ea typeface="微软雅黑" panose="020B0503020204020204" pitchFamily="34" charset="-122"/>
              </a:rPr>
              <a:t>、登陆的网址</a:t>
            </a:r>
            <a:endParaRPr lang="zh-CN" altLang="en-US" sz="3200" b="0" dirty="0">
              <a:latin typeface="微软雅黑" panose="020B0503020204020204" pitchFamily="34" charset="-122"/>
              <a:ea typeface="微软雅黑" panose="020B0503020204020204" pitchFamily="34" charset="-122"/>
            </a:endParaRPr>
          </a:p>
        </p:txBody>
      </p:sp>
    </p:spTree>
  </p:cSld>
  <p:clrMapOvr>
    <a:masterClrMapping/>
  </p:clrMapOvr>
  <p:transition>
    <p:cover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标准--QQ截图20170728152038.jpg"/>
          <p:cNvPicPr>
            <a:picLocks noGrp="1" noChangeAspect="1"/>
          </p:cNvPicPr>
          <p:nvPr>
            <p:ph/>
          </p:nvPr>
        </p:nvPicPr>
        <p:blipFill>
          <a:blip r:embed="rId1" cstate="print"/>
          <a:stretch>
            <a:fillRect/>
          </a:stretch>
        </p:blipFill>
        <p:spPr>
          <a:xfrm>
            <a:off x="1646237" y="1639094"/>
            <a:ext cx="5486400" cy="3762375"/>
          </a:xfrm>
        </p:spPr>
      </p:pic>
      <p:sp>
        <p:nvSpPr>
          <p:cNvPr id="105474" name="标题 1"/>
          <p:cNvSpPr>
            <a:spLocks noGrp="1"/>
          </p:cNvSpPr>
          <p:nvPr>
            <p:ph type="title"/>
          </p:nvPr>
        </p:nvSpPr>
        <p:spPr>
          <a:xfrm>
            <a:off x="857250" y="68263"/>
            <a:ext cx="8286750" cy="717550"/>
          </a:xfrm>
        </p:spPr>
        <p:txBody>
          <a:bodyPr wrap="square" lIns="91440" tIns="45720" rIns="91440" bIns="45720" anchor="ctr"/>
          <a:lstStyle/>
          <a:p>
            <a:pPr lvl="0"/>
            <a:r>
              <a:rPr lang="en-US" altLang="zh-CN" sz="3600" dirty="0">
                <a:solidFill>
                  <a:srgbClr val="000000"/>
                </a:solidFill>
                <a:latin typeface="黑体" panose="02010609060101010101" pitchFamily="49" charset="-122"/>
              </a:rPr>
              <a:t>2.</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医疗机构端软件下载安装及登录</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6" name="图片 5" descr="标准--QQ截图20170728152038.jpg"/>
          <p:cNvPicPr>
            <a:picLocks noChangeAspect="1"/>
          </p:cNvPicPr>
          <p:nvPr/>
        </p:nvPicPr>
        <p:blipFill>
          <a:blip r:embed="rId1" cstate="print"/>
          <a:stretch>
            <a:fillRect/>
          </a:stretch>
        </p:blipFill>
        <p:spPr>
          <a:xfrm>
            <a:off x="611560" y="980728"/>
            <a:ext cx="8352928" cy="5616624"/>
          </a:xfrm>
          <a:prstGeom prst="rect">
            <a:avLst/>
          </a:prstGeom>
        </p:spPr>
      </p:pic>
    </p:spTree>
  </p:cSld>
  <p:clrMapOvr>
    <a:masterClrMapping/>
  </p:clrMapOvr>
  <p:transition>
    <p:cover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内容占位符 2"/>
          <p:cNvSpPr>
            <a:spLocks noGrp="1"/>
          </p:cNvSpPr>
          <p:nvPr>
            <p:ph idx="4294967295"/>
          </p:nvPr>
        </p:nvSpPr>
        <p:spPr>
          <a:xfrm>
            <a:off x="285750" y="714375"/>
            <a:ext cx="8207375" cy="5183188"/>
          </a:xfrm>
        </p:spPr>
        <p:txBody>
          <a:bodyPr wrap="square" lIns="91440" tIns="45720" rIns="91440" bIns="45720" anchor="t"/>
          <a:lstStyle/>
          <a:p>
            <a:pPr marL="457200" lvl="0" indent="-457200">
              <a:lnSpc>
                <a:spcPct val="150000"/>
              </a:lnSpc>
              <a:spcBef>
                <a:spcPct val="0"/>
              </a:spcBef>
              <a:buChar char="l"/>
            </a:pPr>
            <a:r>
              <a:rPr lang="en-US"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rPr>
              <a:t>选择 “</a:t>
            </a:r>
            <a:r>
              <a:rPr lang="zh-CN"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rPr>
              <a:t>机构端入口</a:t>
            </a:r>
            <a:r>
              <a:rPr lang="en-US"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rPr>
              <a:t>”点击进入，登陆下载机构版软件；</a:t>
            </a:r>
            <a:endParaRPr lang="en-US"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sp>
        <p:nvSpPr>
          <p:cNvPr id="106498" name="标题 1"/>
          <p:cNvSpPr>
            <a:spLocks noGrp="1"/>
          </p:cNvSpPr>
          <p:nvPr>
            <p:ph type="title"/>
          </p:nvPr>
        </p:nvSpPr>
        <p:spPr>
          <a:xfrm>
            <a:off x="285750" y="0"/>
            <a:ext cx="6064250" cy="717550"/>
          </a:xfrm>
        </p:spPr>
        <p:txBody>
          <a:bodyPr wrap="square" lIns="91440" tIns="45720" rIns="91440" bIns="45720" anchor="ctr"/>
          <a:lstStyle/>
          <a:p>
            <a:pPr lvl="0"/>
            <a:r>
              <a:rPr lang="en-US" altLang="zh-CN" sz="3600" b="0" dirty="0">
                <a:solidFill>
                  <a:srgbClr val="000000"/>
                </a:solidFill>
                <a:latin typeface="黑体" panose="02010609060101010101" pitchFamily="49" charset="-122"/>
                <a:sym typeface="Arial" panose="020B0604020202020204" pitchFamily="34" charset="0"/>
              </a:rPr>
              <a:t>2.1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软件下载及安装</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4" name="图片 3"/>
          <p:cNvPicPr>
            <a:picLocks noChangeAspect="1"/>
          </p:cNvPicPr>
          <p:nvPr/>
        </p:nvPicPr>
        <p:blipFill>
          <a:blip r:embed="rId1" cstate="print"/>
          <a:stretch>
            <a:fillRect/>
          </a:stretch>
        </p:blipFill>
        <p:spPr>
          <a:xfrm>
            <a:off x="121285" y="2244725"/>
            <a:ext cx="8901430" cy="3971925"/>
          </a:xfrm>
          <a:prstGeom prst="rect">
            <a:avLst/>
          </a:prstGeom>
        </p:spPr>
      </p:pic>
    </p:spTree>
  </p:cSld>
  <p:clrMapOvr>
    <a:masterClrMapping/>
  </p:clrMapOvr>
  <p:transition>
    <p:cover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2" name="图片 1"/>
          <p:cNvPicPr>
            <a:picLocks noChangeAspect="1"/>
          </p:cNvPicPr>
          <p:nvPr/>
        </p:nvPicPr>
        <p:blipFill>
          <a:blip r:embed="rId1" cstate="print"/>
          <a:stretch>
            <a:fillRect/>
          </a:stretch>
        </p:blipFill>
        <p:spPr>
          <a:xfrm>
            <a:off x="186055" y="1279525"/>
            <a:ext cx="8771255" cy="4819015"/>
          </a:xfrm>
          <a:prstGeom prst="rect">
            <a:avLst/>
          </a:prstGeom>
        </p:spPr>
      </p:pic>
    </p:spTree>
  </p:cSld>
  <p:clrMapOvr>
    <a:masterClrMapping/>
  </p:clrMapOvr>
  <p:transition>
    <p:cover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3" name="图片 2"/>
          <p:cNvPicPr>
            <a:picLocks noChangeAspect="1"/>
          </p:cNvPicPr>
          <p:nvPr/>
        </p:nvPicPr>
        <p:blipFill>
          <a:blip r:embed="rId1" cstate="print"/>
          <a:stretch>
            <a:fillRect/>
          </a:stretch>
        </p:blipFill>
        <p:spPr>
          <a:xfrm>
            <a:off x="1433195" y="927735"/>
            <a:ext cx="6277610" cy="2363470"/>
          </a:xfrm>
          <a:prstGeom prst="rect">
            <a:avLst/>
          </a:prstGeom>
        </p:spPr>
      </p:pic>
      <p:pic>
        <p:nvPicPr>
          <p:cNvPr id="4" name="图片 3"/>
          <p:cNvPicPr>
            <a:picLocks noChangeAspect="1"/>
          </p:cNvPicPr>
          <p:nvPr/>
        </p:nvPicPr>
        <p:blipFill>
          <a:blip r:embed="rId2" cstate="print"/>
          <a:stretch>
            <a:fillRect/>
          </a:stretch>
        </p:blipFill>
        <p:spPr>
          <a:xfrm>
            <a:off x="246380" y="3409950"/>
            <a:ext cx="8529955" cy="3001645"/>
          </a:xfrm>
          <a:prstGeom prst="rect">
            <a:avLst/>
          </a:prstGeom>
        </p:spPr>
      </p:pic>
    </p:spTree>
  </p:cSld>
  <p:clrMapOvr>
    <a:masterClrMapping/>
  </p:clrMapOvr>
  <p:transition>
    <p:cover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内容占位符 2"/>
          <p:cNvSpPr>
            <a:spLocks noGrp="1"/>
          </p:cNvSpPr>
          <p:nvPr>
            <p:ph idx="4294967295"/>
          </p:nvPr>
        </p:nvSpPr>
        <p:spPr>
          <a:xfrm>
            <a:off x="0" y="785813"/>
            <a:ext cx="8207375" cy="521493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sp>
        <p:nvSpPr>
          <p:cNvPr id="110594" name="标题 1"/>
          <p:cNvSpPr>
            <a:spLocks noGrp="1"/>
          </p:cNvSpPr>
          <p:nvPr>
            <p:ph type="title"/>
          </p:nvPr>
        </p:nvSpPr>
        <p:spPr>
          <a:xfrm>
            <a:off x="285750" y="142875"/>
            <a:ext cx="6643688"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2.2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登录医疗机构系统</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563880" y="1161415"/>
            <a:ext cx="8016240" cy="5114925"/>
          </a:xfrm>
          <a:prstGeom prst="rect">
            <a:avLst/>
          </a:prstGeom>
        </p:spPr>
      </p:pic>
    </p:spTree>
  </p:cSld>
  <p:clrMapOvr>
    <a:masterClrMapping/>
  </p:clrMapOvr>
  <p:transition>
    <p:cover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内容占位符 2"/>
          <p:cNvSpPr>
            <a:spLocks noGrp="1"/>
          </p:cNvSpPr>
          <p:nvPr>
            <p:ph idx="4294967295"/>
          </p:nvPr>
        </p:nvSpPr>
        <p:spPr>
          <a:xfrm>
            <a:off x="0" y="785813"/>
            <a:ext cx="8207375" cy="521493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sp>
        <p:nvSpPr>
          <p:cNvPr id="111618" name="标题 1"/>
          <p:cNvSpPr>
            <a:spLocks noGrp="1"/>
          </p:cNvSpPr>
          <p:nvPr>
            <p:ph type="title"/>
          </p:nvPr>
        </p:nvSpPr>
        <p:spPr>
          <a:xfrm>
            <a:off x="857250" y="0"/>
            <a:ext cx="3571875" cy="857250"/>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2.3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系统主页</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54610" y="1165225"/>
            <a:ext cx="9035415" cy="5123815"/>
          </a:xfrm>
          <a:prstGeom prst="rect">
            <a:avLst/>
          </a:prstGeom>
        </p:spPr>
      </p:pic>
    </p:spTree>
  </p:cSld>
  <p:clrMapOvr>
    <a:masterClrMapping/>
  </p:clrMapOvr>
  <p:transition>
    <p:cover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内容占位符 2"/>
          <p:cNvSpPr>
            <a:spLocks noGrp="1"/>
          </p:cNvSpPr>
          <p:nvPr>
            <p:ph/>
          </p:nvPr>
        </p:nvSpPr>
        <p:spPr>
          <a:xfrm>
            <a:off x="285750" y="785813"/>
            <a:ext cx="8207375" cy="5214938"/>
          </a:xfrm>
        </p:spPr>
        <p:txBody>
          <a:bodyPr vert="horz" wrap="square" lIns="91440" tIns="45720" rIns="91440" bIns="45720" numCol="1" anchor="t"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设置审批机关：对本机构的临床、口腔、公卫、中医类别的医师，设置相应的审批机关。</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12642" name="标题 1"/>
          <p:cNvSpPr>
            <a:spLocks noGrp="1"/>
          </p:cNvSpPr>
          <p:nvPr>
            <p:ph type="title"/>
          </p:nvPr>
        </p:nvSpPr>
        <p:spPr>
          <a:xfrm>
            <a:off x="428625" y="142875"/>
            <a:ext cx="6858000"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3.</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设置本院医师审批机关</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589915" y="1950085"/>
            <a:ext cx="8179435" cy="4669790"/>
          </a:xfrm>
          <a:prstGeom prst="rect">
            <a:avLst/>
          </a:prstGeom>
        </p:spPr>
      </p:pic>
    </p:spTree>
  </p:cSld>
  <p:clrMapOvr>
    <a:masterClrMapping/>
  </p:clrMapOvr>
  <p:transition>
    <p:cover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标题 1"/>
          <p:cNvSpPr>
            <a:spLocks noGrp="1"/>
          </p:cNvSpPr>
          <p:nvPr>
            <p:ph type="title"/>
          </p:nvPr>
        </p:nvSpPr>
        <p:spPr>
          <a:xfrm>
            <a:off x="357188" y="142875"/>
            <a:ext cx="614362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4.</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设置本院科室信息</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13666" name="矩形 7"/>
          <p:cNvSpPr/>
          <p:nvPr/>
        </p:nvSpPr>
        <p:spPr>
          <a:xfrm>
            <a:off x="285750" y="785813"/>
            <a:ext cx="8215313" cy="1135062"/>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将本机构的科室名称维护到科室字典中，以便医师选择和本级管理。</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553085" y="1920875"/>
            <a:ext cx="7948295" cy="4892675"/>
          </a:xfrm>
          <a:prstGeom prst="rect">
            <a:avLst/>
          </a:prstGeom>
        </p:spPr>
      </p:pic>
    </p:spTree>
  </p:cSld>
  <p:clrMapOvr>
    <a:masterClrMapping/>
  </p:clrMapOvr>
  <p:transition>
    <p:cover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标题 1"/>
          <p:cNvSpPr>
            <a:spLocks noGrp="1"/>
          </p:cNvSpPr>
          <p:nvPr>
            <p:ph type="title"/>
          </p:nvPr>
        </p:nvSpPr>
        <p:spPr>
          <a:xfrm>
            <a:off x="357188" y="142875"/>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 4.1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本院医师所在科室信息维护</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135890" y="1506220"/>
            <a:ext cx="8872220" cy="4704715"/>
          </a:xfrm>
          <a:prstGeom prst="rect">
            <a:avLst/>
          </a:prstGeom>
        </p:spPr>
      </p:pic>
    </p:spTree>
  </p:cSld>
  <p:clrMapOvr>
    <a:masterClrMapping/>
  </p:clrMapOvr>
  <p:transition>
    <p:cover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标题 1"/>
          <p:cNvSpPr>
            <a:spLocks noGrp="1"/>
          </p:cNvSpPr>
          <p:nvPr>
            <p:ph type="title"/>
          </p:nvPr>
        </p:nvSpPr>
        <p:spPr>
          <a:xfrm>
            <a:off x="285750" y="142875"/>
            <a:ext cx="6812280"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5.</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为本院医师</a:t>
            </a:r>
            <a:r>
              <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激活账户</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 </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15714" name="矩形 3"/>
          <p:cNvSpPr/>
          <p:nvPr/>
        </p:nvSpPr>
        <p:spPr>
          <a:xfrm>
            <a:off x="214313" y="857250"/>
            <a:ext cx="9174480" cy="1198880"/>
          </a:xfrm>
          <a:prstGeom prst="rect">
            <a:avLst/>
          </a:prstGeom>
          <a:noFill/>
          <a:ln w="9525">
            <a:noFill/>
          </a:ln>
        </p:spPr>
        <p:txBody>
          <a:bodyPr wrap="none"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医疗机构需及时激活本机构在岗医师的账户。</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医疗机构可选择账户激活方式（短信发送激活码或直接激活）。</a:t>
            </a:r>
            <a:endParaRPr lang="zh-CN"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3" name="图片 2"/>
          <p:cNvPicPr>
            <a:picLocks noChangeAspect="1"/>
          </p:cNvPicPr>
          <p:nvPr/>
        </p:nvPicPr>
        <p:blipFill>
          <a:blip r:embed="rId1"/>
          <a:stretch>
            <a:fillRect/>
          </a:stretch>
        </p:blipFill>
        <p:spPr>
          <a:xfrm>
            <a:off x="525780" y="2056130"/>
            <a:ext cx="8092440" cy="4714240"/>
          </a:xfrm>
          <a:prstGeom prst="rect">
            <a:avLst/>
          </a:prstGeom>
        </p:spPr>
      </p:pic>
    </p:spTree>
  </p:cSld>
  <p:clrMapOvr>
    <a:masterClrMapping/>
  </p:clrMapOvr>
  <p:transition>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p:cNvSpPr>
          <p:nvPr>
            <p:ph type="title"/>
          </p:nvPr>
        </p:nvSpPr>
        <p:spPr>
          <a:xfrm>
            <a:off x="0" y="142875"/>
            <a:ext cx="8207375" cy="574675"/>
          </a:xfrm>
        </p:spPr>
        <p:txBody>
          <a:bodyPr wrap="square" lIns="91440" tIns="45720" rIns="91440" bIns="45720" anchor="ctr"/>
          <a:lstStyle/>
          <a:p>
            <a:pPr lvl="0" algn="l"/>
            <a:r>
              <a:rPr lang="zh-CN" altLang="en-US" sz="3200" b="0" dirty="0">
                <a:solidFill>
                  <a:srgbClr val="000000"/>
                </a:solidFill>
                <a:latin typeface="华文行楷" panose="02010800040101010101" pitchFamily="2" charset="-122"/>
                <a:ea typeface="华文行楷" panose="02010800040101010101" pitchFamily="2" charset="-122"/>
              </a:rPr>
              <a:t>           </a:t>
            </a:r>
            <a:r>
              <a:rPr lang="zh-CN" altLang="en-US" sz="3200" b="0" dirty="0">
                <a:solidFill>
                  <a:srgbClr val="000000"/>
                </a:solidFill>
                <a:latin typeface="黑体" panose="02010609060101010101" pitchFamily="49" charset="-122"/>
                <a:ea typeface="黑体" panose="02010609060101010101" pitchFamily="49" charset="-122"/>
              </a:rPr>
              <a:t> </a:t>
            </a:r>
            <a:r>
              <a:rPr lang="en-US" altLang="zh-CN" sz="4000" b="0" dirty="0">
                <a:solidFill>
                  <a:srgbClr val="000000"/>
                </a:solidFill>
                <a:latin typeface="黑体" panose="02010609060101010101" pitchFamily="49" charset="-122"/>
              </a:rPr>
              <a:t>1.</a:t>
            </a:r>
            <a:r>
              <a:rPr lang="zh-CN" altLang="en-US" sz="4000" b="0" dirty="0" smtClean="0">
                <a:solidFill>
                  <a:srgbClr val="000000"/>
                </a:solidFill>
                <a:latin typeface="华文行楷" panose="02010800040101010101" pitchFamily="2" charset="-122"/>
                <a:ea typeface="华文行楷" panose="02010800040101010101" pitchFamily="2" charset="-122"/>
              </a:rPr>
              <a:t>电子化注册</a:t>
            </a:r>
            <a:r>
              <a:rPr lang="zh-CN" altLang="en-US" sz="4000" b="0" dirty="0">
                <a:solidFill>
                  <a:srgbClr val="000000"/>
                </a:solidFill>
                <a:latin typeface="华文行楷" panose="02010800040101010101" pitchFamily="2" charset="-122"/>
                <a:ea typeface="华文行楷" panose="02010800040101010101" pitchFamily="2" charset="-122"/>
              </a:rPr>
              <a:t>的意义</a:t>
            </a:r>
            <a:endParaRPr lang="zh-CN" altLang="en-US" sz="4000" b="0" dirty="0">
              <a:solidFill>
                <a:srgbClr val="000000"/>
              </a:solidFill>
              <a:latin typeface="华文行楷" panose="02010800040101010101" pitchFamily="2" charset="-122"/>
              <a:ea typeface="华文行楷" panose="02010800040101010101" pitchFamily="2" charset="-122"/>
            </a:endParaRPr>
          </a:p>
        </p:txBody>
      </p:sp>
      <p:sp>
        <p:nvSpPr>
          <p:cNvPr id="3" name="内容占位符 2"/>
          <p:cNvSpPr>
            <a:spLocks noGrp="1"/>
          </p:cNvSpPr>
          <p:nvPr>
            <p:ph/>
          </p:nvPr>
        </p:nvSpPr>
        <p:spPr>
          <a:xfrm>
            <a:off x="571500" y="1071563"/>
            <a:ext cx="7858125" cy="5143500"/>
          </a:xfrm>
        </p:spPr>
        <p:txBody>
          <a:bodyPr vert="horz" wrap="square" lIns="91440" tIns="45720" rIns="91440" bIns="45720" numCol="1" anchor="t" anchorCtr="0" compatLnSpc="1"/>
          <a:lstStyle/>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实现</a:t>
            </a:r>
            <a:r>
              <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行业互联网+，方便医师网上办理</a:t>
            </a: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业务</a:t>
            </a:r>
            <a:endPar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None/>
              <a:defRPr/>
            </a:pPr>
            <a:endPar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加强医师信息</a:t>
            </a:r>
            <a:r>
              <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公开和透明</a:t>
            </a:r>
            <a:endPar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None/>
              <a:defRPr/>
            </a:pPr>
            <a:endPar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提升医师自身的信息管理</a:t>
            </a: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能力</a:t>
            </a:r>
            <a:endParaRPr kumimoji="0" lang="en-US" altLang="zh-CN"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endPar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记录和完善医师执业记录</a:t>
            </a:r>
            <a:endParaRPr kumimoji="0" lang="en-US" altLang="zh-CN"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None/>
              <a:defRPr/>
            </a:pPr>
            <a:endParaRPr kumimoji="0" lang="en-US" altLang="zh-CN"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梳理医师队伍情况</a:t>
            </a:r>
            <a:endPar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1" smtClean="0">
              <a:ln>
                <a:noFill/>
              </a:ln>
              <a:solidFill>
                <a:srgbClr val="000000"/>
              </a:solidFill>
              <a:effectLst/>
              <a:uLnTx/>
              <a:uFillTx/>
              <a:latin typeface="+mn-ea"/>
              <a:ea typeface="+mn-ea"/>
              <a:cs typeface="+mj-cs"/>
            </a:endParaRPr>
          </a:p>
        </p:txBody>
      </p:sp>
    </p:spTree>
    <p:custDataLst>
      <p:tags r:id="rId1"/>
    </p:custDataLst>
  </p:cSld>
  <p:clrMapOvr>
    <a:masterClrMapping/>
  </p:clrMapOvr>
  <p:transition>
    <p:cover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
          <p:cNvSpPr>
            <a:spLocks noGrp="1"/>
          </p:cNvSpPr>
          <p:nvPr>
            <p:ph type="title"/>
          </p:nvPr>
        </p:nvSpPr>
        <p:spPr>
          <a:xfrm>
            <a:off x="-857250" y="142875"/>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5.1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撤销医师账户</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16739" name="矩形 3"/>
          <p:cNvSpPr/>
          <p:nvPr/>
        </p:nvSpPr>
        <p:spPr>
          <a:xfrm>
            <a:off x="285750" y="785813"/>
            <a:ext cx="8340725" cy="1135062"/>
          </a:xfrm>
          <a:prstGeom prst="rect">
            <a:avLst/>
          </a:prstGeom>
          <a:noFill/>
          <a:ln w="9525">
            <a:noFill/>
          </a:ln>
        </p:spPr>
        <p:txBody>
          <a:bodyPr wrap="none"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发现本院医师有异常或被错误注册，可选择撤销该账户，</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eaLnBrk="0" hangingPunct="0">
              <a:lnSpc>
                <a:spcPct val="150000"/>
              </a:lnSpc>
              <a:buClr>
                <a:schemeClr val="accent1"/>
              </a:buClr>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并申请重新注册。</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285750" y="2066925"/>
            <a:ext cx="8477885" cy="4319905"/>
          </a:xfrm>
          <a:prstGeom prst="rect">
            <a:avLst/>
          </a:prstGeom>
        </p:spPr>
      </p:pic>
    </p:spTree>
  </p:cSld>
  <p:clrMapOvr>
    <a:masterClrMapping/>
  </p:clrMapOvr>
  <p:transition>
    <p:cover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标题 1"/>
          <p:cNvSpPr>
            <a:spLocks noGrp="1"/>
          </p:cNvSpPr>
          <p:nvPr>
            <p:ph type="title"/>
          </p:nvPr>
        </p:nvSpPr>
        <p:spPr>
          <a:xfrm>
            <a:off x="-642937" y="0"/>
            <a:ext cx="8207375" cy="785813"/>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6.</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核对本院医师信息</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17762" name="矩形 3"/>
          <p:cNvSpPr/>
          <p:nvPr/>
        </p:nvSpPr>
        <p:spPr>
          <a:xfrm>
            <a:off x="214313" y="1571625"/>
            <a:ext cx="8429625" cy="2935288"/>
          </a:xfrm>
          <a:prstGeom prst="rect">
            <a:avLst/>
          </a:prstGeom>
          <a:noFill/>
          <a:ln w="9525">
            <a:noFill/>
          </a:ln>
        </p:spPr>
        <p:txBody>
          <a:bodyPr anchor="t">
            <a:spAutoFit/>
          </a:bodyPr>
          <a:lstStyle/>
          <a:p>
            <a:pPr marL="342900" lvl="0" indent="-342900" eaLnBrk="0" hangingPunct="0">
              <a:lnSpc>
                <a:spcPct val="200000"/>
              </a:lnSpc>
              <a:buClr>
                <a:schemeClr val="accent1"/>
              </a:buClr>
              <a:buFont typeface="Wingdings" panose="05000000000000000000" pitchFamily="2" charset="2"/>
              <a:buChar char="n"/>
            </a:pPr>
            <a:r>
              <a:rPr lang="en-US" altLang="en-US" sz="2400" b="0" dirty="0">
                <a:latin typeface="微软雅黑" panose="020B0503020204020204" pitchFamily="34" charset="-122"/>
                <a:ea typeface="微软雅黑" panose="020B0503020204020204" pitchFamily="34" charset="-122"/>
                <a:sym typeface="+mn-ea"/>
              </a:rPr>
              <a:t>本人在本机构执业但医师信息不在本机构列表中的医师；</a:t>
            </a:r>
            <a:endParaRPr lang="en-US" altLang="zh-CN" sz="2400" b="0" dirty="0">
              <a:latin typeface="微软雅黑" panose="020B0503020204020204" pitchFamily="34" charset="-122"/>
              <a:ea typeface="微软雅黑" panose="020B0503020204020204" pitchFamily="34" charset="-122"/>
              <a:sym typeface="+mn-ea"/>
            </a:endParaRPr>
          </a:p>
          <a:p>
            <a:pPr marL="342900" lvl="0" indent="-342900" eaLnBrk="0" hangingPunct="0">
              <a:lnSpc>
                <a:spcPct val="200000"/>
              </a:lnSpc>
              <a:buClr>
                <a:schemeClr val="accent1"/>
              </a:buClr>
              <a:buFont typeface="Wingdings" panose="05000000000000000000" pitchFamily="2" charset="2"/>
              <a:buChar char="n"/>
            </a:pPr>
            <a:r>
              <a:rPr lang="en-US" altLang="en-US" sz="2400" b="0" dirty="0">
                <a:latin typeface="微软雅黑" panose="020B0503020204020204" pitchFamily="34" charset="-122"/>
                <a:ea typeface="微软雅黑" panose="020B0503020204020204" pitchFamily="34" charset="-122"/>
                <a:sym typeface="+mn-ea"/>
              </a:rPr>
              <a:t>本人已不在本机构但医师信息还在本机构的医师；</a:t>
            </a:r>
            <a:endParaRPr lang="en-US" altLang="zh-CN" sz="2400" b="0" dirty="0">
              <a:latin typeface="微软雅黑" panose="020B0503020204020204" pitchFamily="34" charset="-122"/>
              <a:ea typeface="微软雅黑" panose="020B0503020204020204" pitchFamily="34" charset="-122"/>
              <a:sym typeface="+mn-ea"/>
            </a:endParaRPr>
          </a:p>
          <a:p>
            <a:pPr marL="342900" lvl="0" indent="-342900" eaLnBrk="0" hangingPunct="0">
              <a:lnSpc>
                <a:spcPct val="200000"/>
              </a:lnSpc>
              <a:buClr>
                <a:schemeClr val="accent1"/>
              </a:buClr>
              <a:buFont typeface="Wingdings" panose="05000000000000000000" pitchFamily="2" charset="2"/>
              <a:buChar char="n"/>
            </a:pPr>
            <a:r>
              <a:rPr lang="en-US" altLang="en-US" sz="2400" b="0" dirty="0">
                <a:latin typeface="微软雅黑" panose="020B0503020204020204" pitchFamily="34" charset="-122"/>
                <a:ea typeface="微软雅黑" panose="020B0503020204020204" pitchFamily="34" charset="-122"/>
                <a:sym typeface="+mn-ea"/>
              </a:rPr>
              <a:t>若发现有以上的问题，请到系统内“医师验证”功能中查看，并办理相关业务。</a:t>
            </a:r>
            <a:endParaRPr lang="en-US" altLang="zh-CN" sz="2400" b="0" dirty="0">
              <a:latin typeface="微软雅黑" panose="020B0503020204020204" pitchFamily="34" charset="-122"/>
              <a:ea typeface="微软雅黑" panose="020B0503020204020204" pitchFamily="34" charset="-122"/>
              <a:sym typeface="+mn-ea"/>
            </a:endParaRPr>
          </a:p>
        </p:txBody>
      </p:sp>
    </p:spTree>
  </p:cSld>
  <p:clrMapOvr>
    <a:masterClrMapping/>
  </p:clrMapOvr>
  <p:transition>
    <p:cover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标题 1"/>
          <p:cNvSpPr>
            <a:spLocks noGrp="1"/>
          </p:cNvSpPr>
          <p:nvPr>
            <p:ph type="title"/>
          </p:nvPr>
        </p:nvSpPr>
        <p:spPr>
          <a:xfrm>
            <a:off x="752475" y="123825"/>
            <a:ext cx="7786688"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6.1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主执业机构在本院医师列表</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 </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134620" y="1457325"/>
            <a:ext cx="8874760" cy="4540885"/>
          </a:xfrm>
          <a:prstGeom prst="rect">
            <a:avLst/>
          </a:prstGeom>
        </p:spPr>
      </p:pic>
    </p:spTree>
  </p:cSld>
  <p:clrMapOvr>
    <a:masterClrMapping/>
  </p:clrMapOvr>
  <p:transition>
    <p:cover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标题 1"/>
          <p:cNvSpPr>
            <a:spLocks noGrp="1"/>
          </p:cNvSpPr>
          <p:nvPr>
            <p:ph type="title"/>
          </p:nvPr>
        </p:nvSpPr>
        <p:spPr>
          <a:xfrm>
            <a:off x="0" y="71438"/>
            <a:ext cx="6357938" cy="7143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6.2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资格信息验证</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147320" y="1413510"/>
            <a:ext cx="8848725" cy="4714875"/>
          </a:xfrm>
          <a:prstGeom prst="rect">
            <a:avLst/>
          </a:prstGeom>
        </p:spPr>
      </p:pic>
    </p:spTree>
  </p:cSld>
  <p:clrMapOvr>
    <a:masterClrMapping/>
  </p:clrMapOvr>
  <p:transition>
    <p:cover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p:cNvSpPr>
            <a:spLocks noGrp="1"/>
          </p:cNvSpPr>
          <p:nvPr>
            <p:ph type="title"/>
          </p:nvPr>
        </p:nvSpPr>
        <p:spPr>
          <a:xfrm>
            <a:off x="142875" y="0"/>
            <a:ext cx="5786438" cy="857250"/>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黑体" panose="02010609060101010101" pitchFamily="49" charset="-122"/>
              </a:rPr>
              <a:t>6.3 </a:t>
            </a:r>
            <a:r>
              <a:rPr lang="en-US"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注册信息验证</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101600" y="1525905"/>
            <a:ext cx="8940165" cy="4514215"/>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标题 1"/>
          <p:cNvSpPr>
            <a:spLocks noGrp="1"/>
          </p:cNvSpPr>
          <p:nvPr>
            <p:ph type="title"/>
          </p:nvPr>
        </p:nvSpPr>
        <p:spPr>
          <a:xfrm>
            <a:off x="742950" y="8255"/>
            <a:ext cx="8001000" cy="785813"/>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黑体" panose="02010609060101010101" pitchFamily="49" charset="-122"/>
              </a:rPr>
              <a:t>6.4</a:t>
            </a:r>
            <a:r>
              <a:rPr lang="en-US"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本院</a:t>
            </a:r>
            <a:r>
              <a:rPr lang="zh-CN"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多执业机构备案</a:t>
            </a:r>
            <a:r>
              <a:rPr lang="en-US"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医师列表</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186690" y="1369060"/>
            <a:ext cx="8771255" cy="4119880"/>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标题 1"/>
          <p:cNvSpPr>
            <a:spLocks noGrp="1"/>
          </p:cNvSpPr>
          <p:nvPr>
            <p:ph type="title"/>
          </p:nvPr>
        </p:nvSpPr>
        <p:spPr>
          <a:xfrm>
            <a:off x="1071563" y="0"/>
            <a:ext cx="7500937" cy="785813"/>
          </a:xfrm>
        </p:spPr>
        <p:txBody>
          <a:bodyPr wrap="square" lIns="0" tIns="45720" rIns="0" bIns="45720" anchor="ctr"/>
          <a:lstStyle/>
          <a:p>
            <a:pPr lvl="0"/>
            <a:r>
              <a:rPr lang="en-US" altLang="zh-CN" sz="3600" dirty="0">
                <a:solidFill>
                  <a:srgbClr val="000000"/>
                </a:solidFill>
                <a:latin typeface="黑体" panose="02010609060101010101" pitchFamily="49" charset="-122"/>
                <a:sym typeface="黑体" panose="02010609060101010101" pitchFamily="49" charset="-122"/>
              </a:rPr>
              <a:t>6.5</a:t>
            </a:r>
            <a:r>
              <a:rPr lang="en-US" altLang="en-US" sz="4000" b="0" dirty="0" smtClean="0">
                <a:solidFill>
                  <a:srgbClr val="000000"/>
                </a:solidFill>
                <a:latin typeface="华文行楷" panose="02010800040101010101" pitchFamily="2" charset="-122"/>
                <a:ea typeface="华文行楷" panose="02010800040101010101" pitchFamily="2" charset="-122"/>
                <a:sym typeface="黑体" panose="02010609060101010101" pitchFamily="49" charset="-122"/>
              </a:rPr>
              <a:t>多</a:t>
            </a:r>
            <a:r>
              <a:rPr lang="zh-CN" altLang="en-US" sz="4000" b="0" dirty="0" smtClean="0">
                <a:solidFill>
                  <a:srgbClr val="000000"/>
                </a:solidFill>
                <a:latin typeface="华文行楷" panose="02010800040101010101" pitchFamily="2" charset="-122"/>
                <a:ea typeface="华文行楷" panose="02010800040101010101" pitchFamily="2" charset="-122"/>
                <a:sym typeface="黑体" panose="02010609060101010101" pitchFamily="49" charset="-122"/>
              </a:rPr>
              <a:t>机构备案</a:t>
            </a:r>
            <a:r>
              <a:rPr lang="en-US" altLang="en-US" sz="4000" b="0" dirty="0" err="1" smtClean="0">
                <a:solidFill>
                  <a:srgbClr val="000000"/>
                </a:solidFill>
                <a:latin typeface="华文行楷" panose="02010800040101010101" pitchFamily="2" charset="-122"/>
                <a:ea typeface="华文行楷" panose="02010800040101010101" pitchFamily="2" charset="-122"/>
                <a:sym typeface="黑体" panose="02010609060101010101" pitchFamily="49" charset="-122"/>
              </a:rPr>
              <a:t>在本院的医师列表</a:t>
            </a:r>
            <a:endParaRPr lang="en-US"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179705" y="1306195"/>
            <a:ext cx="8784590" cy="4771390"/>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标题 1"/>
          <p:cNvSpPr>
            <a:spLocks noGrp="1"/>
          </p:cNvSpPr>
          <p:nvPr>
            <p:ph type="title"/>
          </p:nvPr>
        </p:nvSpPr>
        <p:spPr>
          <a:xfrm>
            <a:off x="428625" y="142875"/>
            <a:ext cx="8207375" cy="574675"/>
          </a:xfrm>
        </p:spPr>
        <p:txBody>
          <a:bodyPr wrap="square" lIns="91440" tIns="45720" rIns="91440" bIns="45720" anchor="ctr"/>
          <a:lstStyle/>
          <a:p>
            <a:pPr lvl="0"/>
            <a:r>
              <a:rPr lang="en-US" altLang="zh-CN" sz="3600" dirty="0">
                <a:solidFill>
                  <a:srgbClr val="000000"/>
                </a:solidFill>
                <a:latin typeface="华文新魏" panose="02010800040101010101" pitchFamily="2" charset="-122"/>
                <a:ea typeface="华文新魏" panose="02010800040101010101" pitchFamily="2" charset="-122"/>
                <a:sym typeface="Arial" panose="020B0604020202020204" pitchFamily="34" charset="0"/>
              </a:rPr>
              <a:t>7.</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审核本院医师申请修改的信息</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23907" name="矩形 3"/>
          <p:cNvSpPr/>
          <p:nvPr/>
        </p:nvSpPr>
        <p:spPr>
          <a:xfrm>
            <a:off x="285750" y="857250"/>
            <a:ext cx="8001000" cy="1135063"/>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及时确认本机构医师个人信息的更新申请。如：任职资格、学历、毕业学校及照片。</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428625" y="1992630"/>
            <a:ext cx="8404860" cy="4778375"/>
          </a:xfrm>
          <a:prstGeom prst="rect">
            <a:avLst/>
          </a:prstGeom>
        </p:spPr>
      </p:pic>
    </p:spTree>
  </p:cSld>
  <p:clrMapOvr>
    <a:masterClrMapping/>
  </p:clrMapOvr>
  <p:transition>
    <p:cover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1081405" y="920750"/>
            <a:ext cx="7153275" cy="5808980"/>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标题 1"/>
          <p:cNvSpPr>
            <a:spLocks noGrp="1"/>
          </p:cNvSpPr>
          <p:nvPr>
            <p:ph type="title"/>
          </p:nvPr>
        </p:nvSpPr>
        <p:spPr>
          <a:xfrm>
            <a:off x="0" y="71438"/>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8.</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办理本院医师申请的业务</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25955" name="矩形 3"/>
          <p:cNvSpPr/>
          <p:nvPr/>
        </p:nvSpPr>
        <p:spPr>
          <a:xfrm>
            <a:off x="285750" y="785813"/>
            <a:ext cx="8143875" cy="118872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及时确认医师的业务申请，并打印相关申请表。如：注册申请、变更申请、重新注册申请及</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备案</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注销申请</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表</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676910" y="1902460"/>
            <a:ext cx="7790180" cy="4921885"/>
          </a:xfrm>
          <a:prstGeom prst="rect">
            <a:avLst/>
          </a:prstGeom>
        </p:spPr>
      </p:pic>
    </p:spTree>
  </p:cSld>
  <p:clrMapOvr>
    <a:masterClrMapping/>
  </p:clrMapOvr>
  <p:transition>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文本框 1"/>
          <p:cNvSpPr txBox="1"/>
          <p:nvPr/>
        </p:nvSpPr>
        <p:spPr>
          <a:xfrm>
            <a:off x="1056005" y="78105"/>
            <a:ext cx="6076950" cy="701040"/>
          </a:xfrm>
          <a:prstGeom prst="rect">
            <a:avLst/>
          </a:prstGeom>
          <a:noFill/>
          <a:ln w="9525">
            <a:noFill/>
          </a:ln>
        </p:spPr>
        <p:txBody>
          <a:bodyPr wrap="square" anchor="t">
            <a:spAutoFit/>
          </a:bodyPr>
          <a:lstStyle/>
          <a:p>
            <a:pPr lvl="0" indent="0"/>
            <a:r>
              <a:rPr lang="en-US" altLang="zh-CN" sz="4000" dirty="0">
                <a:solidFill>
                  <a:srgbClr val="000000"/>
                </a:solidFill>
                <a:latin typeface="黑体" panose="02010609060101010101" pitchFamily="49" charset="-122"/>
                <a:ea typeface="黑体" panose="02010609060101010101" pitchFamily="49" charset="-122"/>
                <a:sym typeface="Arial" panose="020B0604020202020204" pitchFamily="34" charset="0"/>
              </a:rPr>
              <a:t>2.</a:t>
            </a:r>
            <a:r>
              <a:rPr lang="zh-CN" altLang="en-US" sz="4000" b="0" dirty="0" smtClean="0">
                <a:solidFill>
                  <a:srgbClr val="000000"/>
                </a:solidFill>
                <a:latin typeface="华文行楷" panose="02010800040101010101" pitchFamily="2" charset="-122"/>
                <a:ea typeface="华文行楷" panose="02010800040101010101" pitchFamily="2" charset="-122"/>
                <a:sym typeface="Arial" panose="020B0604020202020204" pitchFamily="34" charset="0"/>
              </a:rPr>
              <a:t>电子化注册</a:t>
            </a:r>
            <a:r>
              <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流程</a:t>
            </a:r>
            <a:endPar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73731" name="Picture 11" descr="C:\Users\liushan\Desktop\电子化培训培训PPT及图片资料\新建文件夹\新建文件夹\10个流程_05.png"/>
          <p:cNvPicPr>
            <a:picLocks noChangeAspect="1"/>
          </p:cNvPicPr>
          <p:nvPr/>
        </p:nvPicPr>
        <p:blipFill>
          <a:blip r:embed="rId1" cstate="print"/>
          <a:stretch>
            <a:fillRect/>
          </a:stretch>
        </p:blipFill>
        <p:spPr>
          <a:xfrm>
            <a:off x="500063" y="4357688"/>
            <a:ext cx="8001000" cy="1514475"/>
          </a:xfrm>
          <a:prstGeom prst="rect">
            <a:avLst/>
          </a:prstGeom>
          <a:noFill/>
          <a:ln w="9525">
            <a:noFill/>
          </a:ln>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268760"/>
            <a:ext cx="8410852" cy="4392488"/>
          </a:xfrm>
          <a:prstGeom prst="rect">
            <a:avLst/>
          </a:prstGeom>
        </p:spPr>
      </p:pic>
    </p:spTree>
  </p:cSld>
  <p:clrMapOvr>
    <a:masterClrMapping/>
  </p:clrMapOvr>
  <p:transition>
    <p:cover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819150" y="932815"/>
            <a:ext cx="7696200" cy="5791835"/>
          </a:xfrm>
          <a:prstGeom prst="rect">
            <a:avLst/>
          </a:prstGeom>
        </p:spPr>
      </p:pic>
    </p:spTree>
  </p:cSld>
  <p:clrMapOvr>
    <a:masterClrMapping/>
  </p:clrMapOvr>
  <p:transition>
    <p:cover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内容占位符 2"/>
          <p:cNvSpPr>
            <a:spLocks noGrp="1"/>
          </p:cNvSpPr>
          <p:nvPr>
            <p:ph/>
          </p:nvPr>
        </p:nvSpPr>
        <p:spPr>
          <a:xfrm>
            <a:off x="142875" y="1071563"/>
            <a:ext cx="8858250" cy="5118100"/>
          </a:xfrm>
        </p:spPr>
        <p:txBody>
          <a:bodyPr vert="horz" wrap="square" lIns="0" tIns="45720" rIns="0" bIns="45720" numCol="1" rtlCol="0" anchor="t" anchorCtr="0" compatLnSpc="1">
            <a:normAutofit/>
          </a:bodyPr>
          <a:lstStyle/>
          <a:p>
            <a:pPr marL="342900" marR="0" lvl="0" indent="-177800" algn="l" defTabSz="914400" rtl="0" eaLnBrk="0" fontAlgn="auto"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备案：</a:t>
            </a:r>
            <a:endPar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84150" marR="0" lvl="0" indent="0" algn="l" defTabSz="914400" rtl="0" eaLnBrk="0" fontAlgn="auto" latinLnBrk="0" hangingPunct="0">
              <a:lnSpc>
                <a:spcPct val="120000"/>
              </a:lnSpc>
              <a:spcBef>
                <a:spcPct val="20000"/>
              </a:spcBef>
              <a:spcAft>
                <a:spcPct val="0"/>
              </a:spcAft>
              <a:buClr>
                <a:schemeClr val="accent1"/>
              </a:buClr>
              <a:buSzTx/>
              <a:buFont typeface="黑体" panose="02010609060101010101" pitchFamily="49" charset="-122"/>
              <a:buNone/>
              <a:defRPr/>
            </a:pP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以下情形，医师所在医疗机构可申请为该医师做“注册备案”：医师调离、退休、退职、被辞退、被开除。注册备案的医师，归入不在册的医师序列。</a:t>
            </a:r>
            <a:endPar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auto" latinLnBrk="0" hangingPunct="0">
              <a:lnSpc>
                <a:spcPct val="120000"/>
              </a:lnSpc>
              <a:spcBef>
                <a:spcPct val="20000"/>
              </a:spcBef>
              <a:spcAft>
                <a:spcPct val="0"/>
              </a:spcAft>
              <a:buClr>
                <a:schemeClr val="accent1"/>
              </a:buClr>
              <a:buSzTx/>
              <a:buFont typeface="Wingdings" panose="05000000000000000000" pitchFamily="2" charset="2"/>
              <a:buChar char="n"/>
              <a:defRPr/>
            </a:pPr>
            <a:endPar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auto"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注销：</a:t>
            </a:r>
            <a:endPar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84150" marR="0" lvl="0" indent="0" algn="l" defTabSz="914400" rtl="0" eaLnBrk="0" fontAlgn="auto" latinLnBrk="0" hangingPunct="0">
              <a:lnSpc>
                <a:spcPct val="120000"/>
              </a:lnSpc>
              <a:spcBef>
                <a:spcPct val="20000"/>
              </a:spcBef>
              <a:spcAft>
                <a:spcPct val="0"/>
              </a:spcAft>
              <a:buClr>
                <a:schemeClr val="accent1"/>
              </a:buClr>
              <a:buSzTx/>
              <a:buFont typeface="黑体" panose="02010609060101010101" pitchFamily="49" charset="-122"/>
              <a:buNone/>
              <a:defRPr/>
            </a:pP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以下情形，医师所在医疗机构可申请为该医师做</a:t>
            </a:r>
            <a:r>
              <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“注销注册”</a:t>
            </a: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84150" marR="0" lvl="0" indent="0" algn="l" defTabSz="914400" rtl="0" eaLnBrk="0" fontAlgn="auto" latinLnBrk="0" hangingPunct="0">
              <a:lnSpc>
                <a:spcPct val="120000"/>
              </a:lnSpc>
              <a:spcBef>
                <a:spcPct val="20000"/>
              </a:spcBef>
              <a:spcAft>
                <a:spcPct val="0"/>
              </a:spcAft>
              <a:buClr>
                <a:schemeClr val="accent1"/>
              </a:buClr>
              <a:buSzTx/>
              <a:buFont typeface="黑体" panose="02010609060101010101" pitchFamily="49" charset="-122"/>
              <a:buNone/>
              <a:defRPr/>
            </a:pP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死亡或失踪、吊销医师执业证书的、两次考核不合格的</a:t>
            </a:r>
            <a:r>
              <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、终止</a:t>
            </a: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医师执业活动满两年的</a:t>
            </a:r>
            <a:r>
              <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等情形。</a:t>
            </a:r>
            <a:r>
              <a:rPr kumimoji="0" lang="zh-CN" altLang="en-US" sz="2400" b="0" i="0" u="none" strike="noStrike" kern="0" cap="none" spc="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endParaRPr kumimoji="0" lang="zh-CN" altLang="en-US" sz="2400" b="0" i="0" u="none" strike="noStrike" kern="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8002" name="标题 1"/>
          <p:cNvSpPr txBox="1"/>
          <p:nvPr/>
        </p:nvSpPr>
        <p:spPr>
          <a:xfrm>
            <a:off x="-500062" y="142875"/>
            <a:ext cx="8207375" cy="574675"/>
          </a:xfrm>
          <a:prstGeom prst="rect">
            <a:avLst/>
          </a:prstGeom>
          <a:noFill/>
          <a:ln w="9525">
            <a:noFill/>
          </a:ln>
        </p:spPr>
        <p:txBody>
          <a:bodyPr anchor="ctr"/>
          <a:lstStyle/>
          <a:p>
            <a:pPr lvl="0" indent="0" algn="ctr"/>
            <a:r>
              <a:rPr lang="en-US" altLang="zh-CN" sz="3600" dirty="0">
                <a:solidFill>
                  <a:srgbClr val="000000"/>
                </a:solidFill>
                <a:latin typeface="黑体" panose="02010609060101010101" pitchFamily="49" charset="-122"/>
                <a:ea typeface="黑体" panose="02010609060101010101" pitchFamily="49" charset="-122"/>
                <a:sym typeface="Arial" panose="020B0604020202020204" pitchFamily="34" charset="0"/>
              </a:rPr>
              <a:t>8.1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注销和备案的情形</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Tree>
    <p:custDataLst>
      <p:tags r:id="rId1"/>
    </p:custDataLst>
  </p:cSld>
  <p:clrMapOvr>
    <a:masterClrMapping/>
  </p:clrMapOvr>
  <p:transition>
    <p:cover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标题 1"/>
          <p:cNvSpPr>
            <a:spLocks noGrp="1"/>
          </p:cNvSpPr>
          <p:nvPr>
            <p:ph type="title"/>
          </p:nvPr>
        </p:nvSpPr>
        <p:spPr>
          <a:xfrm>
            <a:off x="214313" y="142875"/>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8.2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医疗机构为医师申请备案</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46990" y="1287780"/>
            <a:ext cx="9050020" cy="5151120"/>
          </a:xfrm>
          <a:prstGeom prst="rect">
            <a:avLst/>
          </a:prstGeom>
        </p:spPr>
      </p:pic>
    </p:spTree>
  </p:cSld>
  <p:clrMapOvr>
    <a:masterClrMapping/>
  </p:clrMapOvr>
  <p:transition>
    <p:cover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标题 1"/>
          <p:cNvSpPr>
            <a:spLocks noGrp="1"/>
          </p:cNvSpPr>
          <p:nvPr>
            <p:ph type="title"/>
          </p:nvPr>
        </p:nvSpPr>
        <p:spPr>
          <a:xfrm>
            <a:off x="785813" y="0"/>
            <a:ext cx="7085012" cy="811213"/>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8.3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医疗机构为医师申请注销</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97790" y="1242695"/>
            <a:ext cx="8948420" cy="5035550"/>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内容占位符 2"/>
          <p:cNvSpPr txBox="1"/>
          <p:nvPr/>
        </p:nvSpPr>
        <p:spPr>
          <a:xfrm>
            <a:off x="785813" y="2214563"/>
            <a:ext cx="8207375" cy="1500187"/>
          </a:xfrm>
          <a:prstGeom prst="rect">
            <a:avLst/>
          </a:prstGeom>
          <a:noFill/>
          <a:ln w="9525">
            <a:noFill/>
          </a:ln>
        </p:spPr>
        <p:txBody>
          <a:bodyPr anchor="t"/>
          <a:lstStyle/>
          <a:p>
            <a:pPr marL="514350" lvl="0" indent="-514350">
              <a:lnSpc>
                <a:spcPct val="250000"/>
              </a:lnSpc>
              <a:spcBef>
                <a:spcPct val="20000"/>
              </a:spcBef>
              <a:buClr>
                <a:schemeClr val="accent1"/>
              </a:buClr>
              <a:buFont typeface="Wingdings" panose="05000000000000000000" pitchFamily="2" charset="2"/>
              <a:buNone/>
            </a:pPr>
            <a:r>
              <a:rPr lang="zh-CN" altLang="en-US" sz="4800" b="0" dirty="0">
                <a:latin typeface="华文行楷" panose="02010800040101010101" pitchFamily="2" charset="-122"/>
                <a:ea typeface="华文行楷" panose="02010800040101010101" pitchFamily="2" charset="-122"/>
              </a:rPr>
              <a:t>第四章      常见问题解答</a:t>
            </a:r>
            <a:endParaRPr lang="en-US" altLang="zh-CN" sz="4800" b="0" dirty="0">
              <a:latin typeface="华文行楷" panose="02010800040101010101" pitchFamily="2" charset="-122"/>
              <a:ea typeface="华文行楷" panose="020108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内容占位符 2"/>
          <p:cNvSpPr>
            <a:spLocks noGrp="1"/>
          </p:cNvSpPr>
          <p:nvPr>
            <p:ph idx="4294967295"/>
          </p:nvPr>
        </p:nvSpPr>
        <p:spPr>
          <a:xfrm>
            <a:off x="500063" y="1285875"/>
            <a:ext cx="8104187"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en-US" sz="2800" b="0" dirty="0">
                <a:solidFill>
                  <a:srgbClr val="358DC1"/>
                </a:solidFill>
                <a:latin typeface="微软雅黑" panose="020B0503020204020204" pitchFamily="34" charset="-122"/>
                <a:ea typeface="微软雅黑" panose="020B0503020204020204" pitchFamily="34" charset="-122"/>
              </a:rPr>
              <a:t>什么是</a:t>
            </a:r>
            <a:r>
              <a:rPr lang="zh-CN" altLang="en-US" sz="2800" b="0" dirty="0">
                <a:solidFill>
                  <a:srgbClr val="358DC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0" dirty="0">
                <a:solidFill>
                  <a:srgbClr val="358DC1"/>
                </a:solidFill>
                <a:latin typeface="微软雅黑" panose="020B0503020204020204" pitchFamily="34" charset="-122"/>
                <a:ea typeface="微软雅黑" panose="020B0503020204020204" pitchFamily="34" charset="-122"/>
              </a:rPr>
              <a:t>老人老办法资格</a:t>
            </a:r>
            <a:r>
              <a:rPr lang="zh-CN" altLang="en-US" sz="2800" b="0" dirty="0">
                <a:solidFill>
                  <a:srgbClr val="358DC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0" dirty="0">
                <a:solidFill>
                  <a:srgbClr val="358DC1"/>
                </a:solidFill>
                <a:latin typeface="微软雅黑" panose="020B0503020204020204" pitchFamily="34" charset="-122"/>
                <a:ea typeface="微软雅黑" panose="020B0503020204020204" pitchFamily="34" charset="-122"/>
              </a:rPr>
              <a:t>？</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r>
              <a:rPr lang="zh-CN" altLang="en-US" sz="2400" b="0" dirty="0">
                <a:latin typeface="微软雅黑" panose="020B0503020204020204" pitchFamily="34" charset="-122"/>
                <a:ea typeface="微软雅黑" panose="020B0503020204020204" pitchFamily="34" charset="-122"/>
              </a:rPr>
              <a:t>1999年《医师法》正式实施前，经省级卫生计生行政人事部门认定的资格简称“老人资格”。</a:t>
            </a:r>
            <a:endParaRPr lang="zh-CN" altLang="en-US" sz="2400" b="0" dirty="0">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endParaRPr lang="zh-CN" altLang="en-US" dirty="0">
              <a:ea typeface="华文细黑" panose="02010600040101010101" pitchFamily="2" charset="-122"/>
            </a:endParaRPr>
          </a:p>
          <a:p>
            <a:pPr marL="0" lvl="0" indent="0">
              <a:lnSpc>
                <a:spcPct val="150000"/>
              </a:lnSpc>
              <a:buFont typeface="黑体" panose="02010609060101010101" pitchFamily="49" charset="-122"/>
              <a:buNone/>
            </a:pPr>
            <a:r>
              <a:rPr lang="zh-CN" altLang="en-US" sz="2800" dirty="0">
                <a:solidFill>
                  <a:srgbClr val="358DC1"/>
                </a:solidFill>
                <a:ea typeface="华文细黑" panose="02010600040101010101" pitchFamily="2" charset="-122"/>
              </a:rPr>
              <a:t>        </a:t>
            </a:r>
            <a:r>
              <a:rPr lang="zh-CN" altLang="en-US" sz="2800" b="0" dirty="0">
                <a:solidFill>
                  <a:srgbClr val="358DC1"/>
                </a:solidFill>
                <a:latin typeface="微软雅黑" panose="020B0503020204020204" pitchFamily="34" charset="-122"/>
                <a:ea typeface="微软雅黑" panose="020B0503020204020204" pitchFamily="34" charset="-122"/>
              </a:rPr>
              <a:t>什么是“新人新办法资格”？</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rPr>
              <a:t>经参加国家组织的医师资格考试合格获得的资格，简称“新人资格”。</a:t>
            </a: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500063" y="1428750"/>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5" name="五角星 4"/>
          <p:cNvSpPr/>
          <p:nvPr/>
        </p:nvSpPr>
        <p:spPr>
          <a:xfrm>
            <a:off x="571500" y="3643313"/>
            <a:ext cx="647700" cy="57467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132100" name="TextBox 6"/>
          <p:cNvSpPr txBox="1"/>
          <p:nvPr/>
        </p:nvSpPr>
        <p:spPr>
          <a:xfrm>
            <a:off x="1143000" y="142875"/>
            <a:ext cx="3500438" cy="708025"/>
          </a:xfrm>
          <a:prstGeom prst="rect">
            <a:avLst/>
          </a:prstGeom>
          <a:noFill/>
          <a:ln w="9525">
            <a:noFill/>
          </a:ln>
        </p:spPr>
        <p:txBody>
          <a:bodyPr anchor="t">
            <a:spAutoFit/>
          </a:bodyPr>
          <a:lstStyle/>
          <a:p>
            <a:pPr lvl="0" indent="0"/>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常见问题解答</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内容占位符 2"/>
          <p:cNvSpPr>
            <a:spLocks noGrp="1"/>
          </p:cNvSpPr>
          <p:nvPr>
            <p:ph idx="4294967295"/>
          </p:nvPr>
        </p:nvSpPr>
        <p:spPr>
          <a:xfrm>
            <a:off x="0" y="1000125"/>
            <a:ext cx="8929688" cy="4892675"/>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en-US" altLang="zh-CN" sz="2800" b="0" dirty="0">
                <a:solidFill>
                  <a:srgbClr val="358DC1"/>
                </a:solidFill>
                <a:latin typeface="微软雅黑" panose="020B0503020204020204" pitchFamily="34" charset="-122"/>
                <a:ea typeface="微软雅黑" panose="020B0503020204020204" pitchFamily="34" charset="-122"/>
              </a:rPr>
              <a:t>注册的用户名密码忘记了怎么办？</a:t>
            </a:r>
            <a:endParaRPr lang="en-US" altLang="zh-CN"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rPr>
              <a:t>忘记密码，您可以通过医师个人端“密码找回”功能申请找回。</a:t>
            </a:r>
            <a:endParaRPr lang="zh-CN" altLang="en-US" sz="2400" b="0" dirty="0">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endParaRPr lang="en-US" altLang="zh-CN" sz="2800" dirty="0">
              <a:solidFill>
                <a:srgbClr val="358DC1"/>
              </a:solidFill>
            </a:endParaRPr>
          </a:p>
        </p:txBody>
      </p:sp>
      <p:sp>
        <p:nvSpPr>
          <p:cNvPr id="4" name="五角星 3"/>
          <p:cNvSpPr/>
          <p:nvPr/>
        </p:nvSpPr>
        <p:spPr>
          <a:xfrm>
            <a:off x="428625" y="107156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3" name="图片 2"/>
          <p:cNvPicPr>
            <a:picLocks noChangeAspect="1"/>
          </p:cNvPicPr>
          <p:nvPr/>
        </p:nvPicPr>
        <p:blipFill>
          <a:blip r:embed="rId1" cstate="print"/>
          <a:stretch>
            <a:fillRect/>
          </a:stretch>
        </p:blipFill>
        <p:spPr>
          <a:xfrm>
            <a:off x="248920" y="2529205"/>
            <a:ext cx="8646160" cy="3622675"/>
          </a:xfrm>
          <a:prstGeom prst="rect">
            <a:avLst/>
          </a:prstGeom>
        </p:spPr>
      </p:pic>
    </p:spTree>
  </p:cSld>
  <p:clrMapOvr>
    <a:masterClrMapping/>
  </p:clrMapOvr>
  <p:transition>
    <p:cover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内容占位符 2"/>
          <p:cNvSpPr>
            <a:spLocks noGrp="1"/>
          </p:cNvSpPr>
          <p:nvPr>
            <p:ph idx="4294967295"/>
          </p:nvPr>
        </p:nvSpPr>
        <p:spPr>
          <a:xfrm>
            <a:off x="285750" y="857250"/>
            <a:ext cx="9001125"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en-US" sz="2800" dirty="0" smtClean="0">
                <a:solidFill>
                  <a:srgbClr val="358DC1"/>
                </a:solidFill>
              </a:rPr>
              <a:t>处于注册无效状态及规培的</a:t>
            </a:r>
            <a:r>
              <a:rPr lang="zh-CN" altLang="en-US" sz="2800" b="0" dirty="0" smtClean="0">
                <a:solidFill>
                  <a:srgbClr val="358DC1"/>
                </a:solidFill>
                <a:latin typeface="微软雅黑" panose="020B0503020204020204" pitchFamily="34" charset="-122"/>
                <a:ea typeface="微软雅黑" panose="020B0503020204020204" pitchFamily="34" charset="-122"/>
              </a:rPr>
              <a:t>医师</a:t>
            </a:r>
            <a:r>
              <a:rPr lang="zh-CN" altLang="en-US" sz="2800" b="0" dirty="0">
                <a:solidFill>
                  <a:srgbClr val="358DC1"/>
                </a:solidFill>
                <a:latin typeface="微软雅黑" panose="020B0503020204020204" pitchFamily="34" charset="-122"/>
                <a:ea typeface="微软雅黑" panose="020B0503020204020204" pitchFamily="34" charset="-122"/>
              </a:rPr>
              <a:t>如何激活？</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smtClean="0">
                <a:latin typeface="微软雅黑" panose="020B0503020204020204" pitchFamily="34" charset="-122"/>
                <a:ea typeface="微软雅黑" panose="020B0503020204020204" pitchFamily="34" charset="-122"/>
              </a:rPr>
              <a:t>有资格</a:t>
            </a:r>
            <a:r>
              <a:rPr lang="zh-CN" altLang="en-US" sz="2400" b="0" dirty="0">
                <a:latin typeface="微软雅黑" panose="020B0503020204020204" pitchFamily="34" charset="-122"/>
                <a:ea typeface="微软雅黑" panose="020B0503020204020204" pitchFamily="34" charset="-122"/>
              </a:rPr>
              <a:t>未注册、处于变更出、注册备案、注销</a:t>
            </a:r>
            <a:r>
              <a:rPr lang="zh-CN" altLang="en-US" sz="2400" b="0" dirty="0" smtClean="0">
                <a:latin typeface="微软雅黑" panose="020B0503020204020204" pitchFamily="34" charset="-122"/>
                <a:ea typeface="微软雅黑" panose="020B0503020204020204" pitchFamily="34" charset="-122"/>
              </a:rPr>
              <a:t>状态、以及</a:t>
            </a:r>
            <a:r>
              <a:rPr lang="zh-CN" altLang="en-US" sz="2400" b="0" dirty="0">
                <a:latin typeface="微软雅黑" panose="020B0503020204020204" pitchFamily="34" charset="-122"/>
                <a:ea typeface="微软雅黑" panose="020B0503020204020204" pitchFamily="34" charset="-122"/>
              </a:rPr>
              <a:t>处于住院医师规范化</a:t>
            </a:r>
            <a:r>
              <a:rPr lang="zh-CN" altLang="en-US" sz="2400" b="0" dirty="0" smtClean="0">
                <a:latin typeface="微软雅黑" panose="020B0503020204020204" pitchFamily="34" charset="-122"/>
                <a:ea typeface="微软雅黑" panose="020B0503020204020204" pitchFamily="34" charset="-122"/>
              </a:rPr>
              <a:t>培训、以及其他处于无效状态的医师，</a:t>
            </a:r>
            <a:r>
              <a:rPr lang="zh-CN" altLang="en-US" sz="2400" b="0" dirty="0">
                <a:latin typeface="微软雅黑" panose="020B0503020204020204" pitchFamily="34" charset="-122"/>
                <a:ea typeface="微软雅黑" panose="020B0503020204020204" pitchFamily="34" charset="-122"/>
              </a:rPr>
              <a:t>无法向机构领取激活码，则需要通过输入资格证书编码自行激活。</a:t>
            </a:r>
            <a:endParaRPr lang="zh-CN" altLang="en-US" sz="2400" b="0" dirty="0">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endParaRPr lang="zh-CN" altLang="en-US" dirty="0">
              <a:ea typeface="华文细黑" panose="02010600040101010101" pitchFamily="2" charset="-122"/>
            </a:endParaRPr>
          </a:p>
        </p:txBody>
      </p:sp>
      <p:sp>
        <p:nvSpPr>
          <p:cNvPr id="4" name="五角星 3"/>
          <p:cNvSpPr/>
          <p:nvPr/>
        </p:nvSpPr>
        <p:spPr>
          <a:xfrm>
            <a:off x="428625" y="928688"/>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134147" name="图片 4"/>
          <p:cNvPicPr>
            <a:picLocks noChangeAspect="1"/>
          </p:cNvPicPr>
          <p:nvPr/>
        </p:nvPicPr>
        <p:blipFill>
          <a:blip r:embed="rId1" cstate="print"/>
          <a:stretch>
            <a:fillRect/>
          </a:stretch>
        </p:blipFill>
        <p:spPr>
          <a:xfrm>
            <a:off x="785813" y="3286125"/>
            <a:ext cx="7500937" cy="2582863"/>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内容占位符 2"/>
          <p:cNvSpPr>
            <a:spLocks noGrp="1"/>
          </p:cNvSpPr>
          <p:nvPr>
            <p:ph idx="4294967295"/>
          </p:nvPr>
        </p:nvSpPr>
        <p:spPr>
          <a:xfrm>
            <a:off x="104775" y="1064260"/>
            <a:ext cx="8914765" cy="4610100"/>
          </a:xfrm>
        </p:spPr>
        <p:txBody>
          <a:bodyPr wrap="square" lIns="91440" tIns="45720" rIns="91440" bIns="45720" anchor="t"/>
          <a:lstStyle/>
          <a:p>
            <a:pPr marL="0" lvl="0" indent="0" latinLnBrk="0">
              <a:lnSpc>
                <a:spcPct val="100000"/>
              </a:lnSpc>
              <a:spcBef>
                <a:spcPts val="0"/>
              </a:spcBef>
              <a:buFont typeface="黑体" panose="02010609060101010101" pitchFamily="49" charset="-122"/>
              <a:buNone/>
            </a:pPr>
            <a:r>
              <a:rPr lang="en-US" altLang="zh-CN" sz="2800" dirty="0">
                <a:solidFill>
                  <a:srgbClr val="358DC1"/>
                </a:solidFill>
              </a:rPr>
              <a:t>         </a:t>
            </a:r>
            <a:r>
              <a:rPr lang="zh-CN" altLang="en-US" sz="2800" b="0" dirty="0">
                <a:solidFill>
                  <a:srgbClr val="358DC1"/>
                </a:solidFill>
                <a:latin typeface="微软雅黑" panose="020B0503020204020204" pitchFamily="34" charset="-122"/>
                <a:ea typeface="微软雅黑" panose="020B0503020204020204" pitchFamily="34" charset="-122"/>
              </a:rPr>
              <a:t>未实施电子化注册地区的</a:t>
            </a:r>
            <a:r>
              <a:rPr lang="zh-CN" altLang="en-US" sz="2800" b="0" dirty="0" smtClean="0">
                <a:solidFill>
                  <a:srgbClr val="358DC1"/>
                </a:solidFill>
                <a:latin typeface="微软雅黑" panose="020B0503020204020204" pitchFamily="34" charset="-122"/>
                <a:ea typeface="微软雅黑" panose="020B0503020204020204" pitchFamily="34" charset="-122"/>
              </a:rPr>
              <a:t>医师来已实施电子化注册      的地区办理业务前如何激活账户？</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solidFill>
                  <a:schemeClr val="tx1"/>
                </a:solidFill>
                <a:latin typeface="微软雅黑" panose="020B0503020204020204" pitchFamily="34" charset="-122"/>
                <a:ea typeface="微软雅黑" panose="020B0503020204020204" pitchFamily="34" charset="-122"/>
                <a:sym typeface="+mn-ea"/>
              </a:rPr>
              <a:t>  未实施电子化注册地区的</a:t>
            </a:r>
            <a:r>
              <a:rPr lang="zh-CN" altLang="en-US" sz="2400" b="0" dirty="0" smtClean="0">
                <a:solidFill>
                  <a:schemeClr val="tx1"/>
                </a:solidFill>
                <a:latin typeface="微软雅黑" panose="020B0503020204020204" pitchFamily="34" charset="-122"/>
                <a:ea typeface="微软雅黑" panose="020B0503020204020204" pitchFamily="34" charset="-122"/>
                <a:sym typeface="+mn-ea"/>
              </a:rPr>
              <a:t>医师来注册</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无需</a:t>
            </a:r>
            <a:r>
              <a:rPr lang="zh-CN" altLang="en-US" sz="2400" b="0" dirty="0" smtClean="0">
                <a:solidFill>
                  <a:schemeClr val="tx1"/>
                </a:solidFill>
                <a:latin typeface="微软雅黑" panose="020B0503020204020204" pitchFamily="34" charset="-122"/>
                <a:ea typeface="微软雅黑" panose="020B0503020204020204" pitchFamily="34" charset="-122"/>
                <a:sym typeface="+mn-ea"/>
              </a:rPr>
              <a:t>先激活，可直接申  </a:t>
            </a:r>
            <a:endParaRPr lang="zh-CN" altLang="en-US" sz="2400" b="0" dirty="0" smtClean="0">
              <a:solidFill>
                <a:schemeClr val="tx1"/>
              </a:solidFill>
              <a:latin typeface="微软雅黑" panose="020B0503020204020204" pitchFamily="34" charset="-122"/>
              <a:ea typeface="微软雅黑" panose="020B0503020204020204" pitchFamily="34" charset="-122"/>
              <a:sym typeface="+mn-ea"/>
            </a:endParaRPr>
          </a:p>
          <a:p>
            <a:pPr marL="0" lvl="0" indent="0">
              <a:lnSpc>
                <a:spcPct val="150000"/>
              </a:lnSpc>
              <a:buNone/>
            </a:pPr>
            <a:r>
              <a:rPr lang="zh-CN" altLang="en-US" sz="2400" b="0" dirty="0" smtClean="0">
                <a:solidFill>
                  <a:schemeClr val="tx1"/>
                </a:solidFill>
                <a:latin typeface="微软雅黑" panose="020B0503020204020204" pitchFamily="34" charset="-122"/>
                <a:ea typeface="微软雅黑" panose="020B0503020204020204" pitchFamily="34" charset="-122"/>
                <a:sym typeface="+mn-ea"/>
              </a:rPr>
              <a:t>  请注册或变更，待机构审核通过且卫计委已审批后，账户自动激  </a:t>
            </a:r>
            <a:endParaRPr lang="zh-CN" altLang="en-US" sz="2400" b="0" dirty="0" smtClean="0">
              <a:solidFill>
                <a:schemeClr val="tx1"/>
              </a:solidFill>
              <a:latin typeface="微软雅黑" panose="020B0503020204020204" pitchFamily="34" charset="-122"/>
              <a:ea typeface="微软雅黑" panose="020B0503020204020204" pitchFamily="34" charset="-122"/>
              <a:sym typeface="+mn-ea"/>
            </a:endParaRPr>
          </a:p>
          <a:p>
            <a:pPr marL="0" lvl="0" indent="0">
              <a:lnSpc>
                <a:spcPct val="150000"/>
              </a:lnSpc>
              <a:buNone/>
            </a:pPr>
            <a:r>
              <a:rPr lang="zh-CN" altLang="en-US" sz="2400" b="0" dirty="0" smtClean="0">
                <a:solidFill>
                  <a:schemeClr val="tx1"/>
                </a:solidFill>
                <a:latin typeface="微软雅黑" panose="020B0503020204020204" pitchFamily="34" charset="-122"/>
                <a:ea typeface="微软雅黑" panose="020B0503020204020204" pitchFamily="34" charset="-122"/>
                <a:sym typeface="+mn-ea"/>
              </a:rPr>
              <a:t>  活。</a:t>
            </a:r>
            <a:endParaRPr lang="zh-CN" altLang="en-US" sz="2400" b="0" dirty="0" smtClean="0">
              <a:solidFill>
                <a:schemeClr val="tx1"/>
              </a:solidFill>
              <a:latin typeface="微软雅黑" panose="020B0503020204020204" pitchFamily="34" charset="-122"/>
              <a:ea typeface="微软雅黑" panose="020B0503020204020204" pitchFamily="34" charset="-122"/>
              <a:sym typeface="+mn-ea"/>
            </a:endParaRPr>
          </a:p>
          <a:p>
            <a:pPr marL="0" lvl="0" indent="0">
              <a:lnSpc>
                <a:spcPct val="150000"/>
              </a:lnSpc>
              <a:buFont typeface="黑体" panose="02010609060101010101" pitchFamily="49" charset="-122"/>
              <a:buNone/>
            </a:pPr>
            <a:endParaRPr lang="zh-CN" altLang="en-US" dirty="0">
              <a:ea typeface="华文细黑" panose="02010600040101010101" pitchFamily="2" charset="-122"/>
            </a:endParaRPr>
          </a:p>
        </p:txBody>
      </p:sp>
      <p:sp>
        <p:nvSpPr>
          <p:cNvPr id="4" name="五角星 3"/>
          <p:cNvSpPr/>
          <p:nvPr/>
        </p:nvSpPr>
        <p:spPr>
          <a:xfrm>
            <a:off x="179512" y="908720"/>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2" name="图片 1"/>
          <p:cNvPicPr>
            <a:picLocks noChangeAspect="1"/>
          </p:cNvPicPr>
          <p:nvPr/>
        </p:nvPicPr>
        <p:blipFill>
          <a:blip r:embed="rId1" cstate="print"/>
          <a:stretch>
            <a:fillRect/>
          </a:stretch>
        </p:blipFill>
        <p:spPr>
          <a:xfrm>
            <a:off x="869315" y="3237230"/>
            <a:ext cx="7742555" cy="3524885"/>
          </a:xfrm>
          <a:prstGeom prst="rect">
            <a:avLst/>
          </a:prstGeom>
        </p:spPr>
      </p:pic>
    </p:spTree>
  </p:cSld>
  <p:clrMapOvr>
    <a:masterClrMapping/>
  </p:clrMapOvr>
  <p:transition>
    <p:cover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内容占位符 2"/>
          <p:cNvSpPr>
            <a:spLocks noGrp="1"/>
          </p:cNvSpPr>
          <p:nvPr>
            <p:ph idx="4294967295"/>
          </p:nvPr>
        </p:nvSpPr>
        <p:spPr>
          <a:xfrm>
            <a:off x="214313" y="1143000"/>
            <a:ext cx="8929687"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en-US" sz="2800" b="0" dirty="0">
                <a:solidFill>
                  <a:srgbClr val="358DC1"/>
                </a:solidFill>
                <a:latin typeface="微软雅黑" panose="020B0503020204020204" pitchFamily="34" charset="-122"/>
                <a:ea typeface="微软雅黑" panose="020B0503020204020204" pitchFamily="34" charset="-122"/>
              </a:rPr>
              <a:t>机构未查询到医师账户激活的信息，怎么办？</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rPr>
              <a:t>医师个人端注册成功后，医疗机构在软件的“医师账户激活”中查询不到该医师的信息。则应</a:t>
            </a:r>
            <a:r>
              <a:rPr lang="en-US" altLang="en-US" sz="2400" b="0" dirty="0">
                <a:latin typeface="微软雅黑" panose="020B0503020204020204" pitchFamily="34" charset="-122"/>
                <a:ea typeface="微软雅黑" panose="020B0503020204020204" pitchFamily="34" charset="-122"/>
                <a:sym typeface="+mn-ea"/>
              </a:rPr>
              <a:t>到系统“医师验证”功能中验证该医师的注册信息的执业地点是否与本机构的标准名称一致。若不一致，请联系卫生计生委处理。</a:t>
            </a: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357188" y="1214438"/>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1"/>
          <p:cNvSpPr>
            <a:spLocks noGrp="1"/>
          </p:cNvSpPr>
          <p:nvPr>
            <p:ph type="title"/>
          </p:nvPr>
        </p:nvSpPr>
        <p:spPr>
          <a:xfrm>
            <a:off x="1214438" y="142875"/>
            <a:ext cx="6607175" cy="574675"/>
          </a:xfrm>
        </p:spPr>
        <p:txBody>
          <a:bodyPr wrap="square" lIns="91440" tIns="45720" rIns="91440" bIns="45720" anchor="ctr"/>
          <a:lstStyle/>
          <a:p>
            <a:pPr lvl="0" algn="l"/>
            <a:r>
              <a:rPr lang="en-US" altLang="zh-CN" sz="4000" b="0" dirty="0">
                <a:solidFill>
                  <a:srgbClr val="000000"/>
                </a:solidFill>
                <a:latin typeface="黑体" panose="02010609060101010101" pitchFamily="49" charset="-122"/>
                <a:sym typeface="黑体" panose="02010609060101010101" pitchFamily="49" charset="-122"/>
              </a:rPr>
              <a:t>3.</a:t>
            </a:r>
            <a:r>
              <a:rPr lang="zh-CN"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登录的网址</a:t>
            </a:r>
            <a:endParaRPr lang="en-US" altLang="zh-CN" sz="4000" b="0" dirty="0">
              <a:solidFill>
                <a:srgbClr val="000000"/>
              </a:solidFill>
              <a:latin typeface="华文行楷" panose="02010800040101010101" pitchFamily="2" charset="-122"/>
              <a:ea typeface="华文行楷" panose="02010800040101010101" pitchFamily="2" charset="-122"/>
            </a:endParaRPr>
          </a:p>
        </p:txBody>
      </p:sp>
      <p:sp>
        <p:nvSpPr>
          <p:cNvPr id="74754" name="内容占位符 2"/>
          <p:cNvSpPr>
            <a:spLocks noGrp="1"/>
          </p:cNvSpPr>
          <p:nvPr>
            <p:ph idx="4294967295"/>
          </p:nvPr>
        </p:nvSpPr>
        <p:spPr>
          <a:xfrm>
            <a:off x="548640" y="717550"/>
            <a:ext cx="7564120" cy="6239842"/>
          </a:xfrm>
        </p:spPr>
        <p:txBody>
          <a:bodyPr wrap="square" lIns="91440" tIns="45720" rIns="91440" bIns="45720" anchor="t"/>
          <a:lstStyle/>
          <a:p>
            <a:pPr marL="457200" lvl="0" indent="-457200">
              <a:lnSpc>
                <a:spcPct val="90000"/>
              </a:lnSpc>
              <a:buChar char="l"/>
            </a:pPr>
            <a:endParaRPr lang="zh-CN" altLang="en-US" sz="3600"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r>
              <a:rPr lang="en-US" altLang="zh-CN" sz="3600" b="0" dirty="0" smtClean="0">
                <a:solidFill>
                  <a:srgbClr val="000000"/>
                </a:solidFill>
                <a:latin typeface="微软雅黑" panose="020B0503020204020204" pitchFamily="34" charset="-122"/>
                <a:ea typeface="微软雅黑" panose="020B0503020204020204" pitchFamily="34" charset="-122"/>
                <a:sym typeface="黑体" panose="02010609060101010101" pitchFamily="49" charset="-122"/>
              </a:rPr>
              <a:t>   </a:t>
            </a:r>
            <a:endParaRPr lang="zh-CN" altLang="en-US" sz="36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r>
              <a:rPr lang="zh-CN" altLang="en-US" sz="3600" dirty="0">
                <a:solidFill>
                  <a:srgbClr val="000000"/>
                </a:solidFill>
                <a:latin typeface="宋体" panose="02010600030101010101" pitchFamily="2" charset="-122"/>
                <a:ea typeface="宋体" panose="02010600030101010101" pitchFamily="2" charset="-122"/>
                <a:sym typeface="黑体" panose="02010609060101010101" pitchFamily="49" charset="-122"/>
              </a:rPr>
              <a:t>  </a:t>
            </a:r>
            <a:endParaRPr lang="zh-CN" altLang="en-US" sz="3600" dirty="0">
              <a:ea typeface="华文细黑" panose="02010600040101010101" pitchFamily="2" charset="-122"/>
            </a:endParaRPr>
          </a:p>
        </p:txBody>
      </p:sp>
      <p:pic>
        <p:nvPicPr>
          <p:cNvPr id="5" name="图片 4" descr="标准--QQ截图20170728152038.jpg"/>
          <p:cNvPicPr>
            <a:picLocks noChangeAspect="1"/>
          </p:cNvPicPr>
          <p:nvPr/>
        </p:nvPicPr>
        <p:blipFill>
          <a:blip r:embed="rId1" cstate="print"/>
          <a:stretch>
            <a:fillRect/>
          </a:stretch>
        </p:blipFill>
        <p:spPr>
          <a:xfrm>
            <a:off x="539552" y="1052736"/>
            <a:ext cx="8424936" cy="5805264"/>
          </a:xfrm>
          <a:prstGeom prst="rect">
            <a:avLst/>
          </a:prstGeom>
        </p:spPr>
      </p:pic>
    </p:spTree>
  </p:cSld>
  <p:clrMapOvr>
    <a:masterClrMapping/>
  </p:clrMapOvr>
  <p:transition>
    <p:cover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内容占位符 2"/>
          <p:cNvSpPr>
            <a:spLocks noGrp="1"/>
          </p:cNvSpPr>
          <p:nvPr>
            <p:ph idx="4294967295"/>
          </p:nvPr>
        </p:nvSpPr>
        <p:spPr>
          <a:xfrm>
            <a:off x="357188" y="1285875"/>
            <a:ext cx="8429625"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en-US" sz="2800" b="0" dirty="0">
                <a:solidFill>
                  <a:srgbClr val="358DC1"/>
                </a:solidFill>
                <a:latin typeface="微软雅黑" panose="020B0503020204020204" pitchFamily="34" charset="-122"/>
                <a:ea typeface="微软雅黑" panose="020B0503020204020204" pitchFamily="34" charset="-122"/>
              </a:rPr>
              <a:t>未验证到医师资格怎么办？</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rPr>
              <a:t>若未通过医师资格校验，则可能是注册时填写的姓名及身份证号码有误，请修改正确后继续验证；如果确认姓名及身份证号码无误，请在系统内“资格补【改】指南”菜单中查看解决办法。</a:t>
            </a: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500063" y="135731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cover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67310" y="1081405"/>
            <a:ext cx="9009380" cy="4999990"/>
          </a:xfrm>
          <a:prstGeom prst="rect">
            <a:avLst/>
          </a:prstGeom>
        </p:spPr>
      </p:pic>
    </p:spTree>
  </p:cSld>
  <p:clrMapOvr>
    <a:masterClrMapping/>
  </p:clrMapOvr>
  <p:transition>
    <p:cover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tretch>
            <a:fillRect/>
          </a:stretch>
        </p:blipFill>
        <p:spPr>
          <a:xfrm>
            <a:off x="1345565" y="3141980"/>
            <a:ext cx="6652260" cy="3622040"/>
          </a:xfrm>
          <a:prstGeom prst="rect">
            <a:avLst/>
          </a:prstGeom>
        </p:spPr>
      </p:pic>
      <p:sp>
        <p:nvSpPr>
          <p:cNvPr id="136193" name="内容占位符 2"/>
          <p:cNvSpPr>
            <a:spLocks noGrp="1"/>
          </p:cNvSpPr>
          <p:nvPr>
            <p:ph idx="4294967295"/>
          </p:nvPr>
        </p:nvSpPr>
        <p:spPr>
          <a:xfrm>
            <a:off x="106680" y="690245"/>
            <a:ext cx="8980805"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zh-CN" sz="2800" b="0" dirty="0">
                <a:solidFill>
                  <a:srgbClr val="358DC1"/>
                </a:solidFill>
              </a:rPr>
              <a:t>系统使用过程中，遇到问题如何寻求帮助？</a:t>
            </a:r>
            <a:endParaRPr lang="zh-CN" altLang="zh-CN"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sym typeface="+mn-ea"/>
              </a:rPr>
              <a:t>医师个人如果在使用系统时遇到了问题，请点击右上角</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帮助中心</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，首先查看下方热点问题，如果还不能解决问题，您可以点击</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我要提问</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，将问题描述清楚后提交。</a:t>
            </a: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237173" y="88360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cover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内容占位符 2"/>
          <p:cNvSpPr>
            <a:spLocks noGrp="1"/>
          </p:cNvSpPr>
          <p:nvPr>
            <p:ph idx="4294967295"/>
          </p:nvPr>
        </p:nvSpPr>
        <p:spPr>
          <a:xfrm>
            <a:off x="106680" y="690245"/>
            <a:ext cx="8980805"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zh-CN" sz="2800" b="0" dirty="0">
                <a:solidFill>
                  <a:srgbClr val="358DC1"/>
                </a:solidFill>
              </a:rPr>
              <a:t>系统使用过程中，遇到问题如何寻求帮助？</a:t>
            </a:r>
            <a:endParaRPr lang="zh-CN" altLang="zh-CN"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sym typeface="+mn-ea"/>
              </a:rPr>
              <a:t>医疗机构如果在使用系统时遇到了问题，请点击右上角</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客服中心</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，首先可以查看常见问题列表，看看有没有您要咨询的问题。</a:t>
            </a: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237173" y="88360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2" name="图片 1"/>
          <p:cNvPicPr>
            <a:picLocks noChangeAspect="1"/>
          </p:cNvPicPr>
          <p:nvPr/>
        </p:nvPicPr>
        <p:blipFill>
          <a:blip r:embed="rId1" cstate="print"/>
          <a:stretch>
            <a:fillRect/>
          </a:stretch>
        </p:blipFill>
        <p:spPr>
          <a:xfrm>
            <a:off x="810895" y="2590165"/>
            <a:ext cx="7695565" cy="3990975"/>
          </a:xfrm>
          <a:prstGeom prst="rect">
            <a:avLst/>
          </a:prstGeom>
        </p:spPr>
      </p:pic>
    </p:spTree>
  </p:cSld>
  <p:clrMapOvr>
    <a:masterClrMapping/>
  </p:clrMapOvr>
  <p:transition>
    <p:cover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内容占位符 2"/>
          <p:cNvSpPr>
            <a:spLocks noGrp="1"/>
          </p:cNvSpPr>
          <p:nvPr>
            <p:ph idx="4294967295"/>
          </p:nvPr>
        </p:nvSpPr>
        <p:spPr>
          <a:xfrm>
            <a:off x="81915" y="387350"/>
            <a:ext cx="8980805" cy="3705225"/>
          </a:xfrm>
        </p:spPr>
        <p:txBody>
          <a:bodyPr wrap="square" lIns="91440" tIns="45720" rIns="91440" bIns="45720" anchor="t"/>
          <a:lstStyle/>
          <a:p>
            <a:pPr marL="0" lvl="0" indent="0">
              <a:lnSpc>
                <a:spcPct val="150000"/>
              </a:lnSpc>
              <a:buFont typeface="黑体" panose="02010609060101010101" pitchFamily="49" charset="-122"/>
              <a:buNone/>
            </a:pPr>
            <a:endParaRPr lang="zh-CN" altLang="zh-CN"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sym typeface="+mn-ea"/>
              </a:rPr>
              <a:t>如果常见问题列表中，没有您要咨询的问题，可以点击向客服提问，将您的问题描述清楚后提交。</a:t>
            </a: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cstate="print"/>
          <a:stretch>
            <a:fillRect/>
          </a:stretch>
        </p:blipFill>
        <p:spPr>
          <a:xfrm>
            <a:off x="659130" y="2301875"/>
            <a:ext cx="7940040" cy="4316730"/>
          </a:xfrm>
          <a:prstGeom prst="rect">
            <a:avLst/>
          </a:prstGeom>
        </p:spPr>
      </p:pic>
    </p:spTree>
  </p:cSld>
  <p:clrMapOvr>
    <a:masterClrMapping/>
  </p:clrMapOvr>
  <p:transition>
    <p:cover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标题 1"/>
          <p:cNvSpPr>
            <a:spLocks noGrp="1"/>
          </p:cNvSpPr>
          <p:nvPr>
            <p:ph type="title"/>
          </p:nvPr>
        </p:nvSpPr>
        <p:spPr>
          <a:xfrm>
            <a:off x="-1071562" y="142875"/>
            <a:ext cx="8207375" cy="574675"/>
          </a:xfrm>
        </p:spPr>
        <p:txBody>
          <a:bodyPr wrap="square" lIns="91440" tIns="45720" rIns="91440" bIns="45720" anchor="ctr"/>
          <a:lstStyle/>
          <a:p>
            <a:pPr lvl="0"/>
            <a:r>
              <a:rPr lang="zh-CN"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民科医疗</a:t>
            </a:r>
            <a:r>
              <a:rPr lang="en-US"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微服务</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38244" name="TextBox 4"/>
          <p:cNvSpPr txBox="1"/>
          <p:nvPr/>
        </p:nvSpPr>
        <p:spPr>
          <a:xfrm>
            <a:off x="1305243" y="1971040"/>
            <a:ext cx="3143250" cy="3554413"/>
          </a:xfrm>
          <a:prstGeom prst="rect">
            <a:avLst/>
          </a:prstGeom>
          <a:noFill/>
          <a:ln w="9525">
            <a:noFill/>
          </a:ln>
        </p:spPr>
        <p:txBody>
          <a:bodyPr anchor="t">
            <a:spAutoFit/>
          </a:bodyPr>
          <a:lstStyle/>
          <a:p>
            <a:pPr lvl="0" indent="0">
              <a:lnSpc>
                <a:spcPts val="3000"/>
              </a:lnSpc>
            </a:pPr>
            <a:r>
              <a:rPr lang="zh-CN" altLang="en-US" sz="2400" b="0" dirty="0">
                <a:latin typeface="微软雅黑" panose="020B0503020204020204" pitchFamily="34" charset="-122"/>
                <a:ea typeface="微软雅黑" panose="020B0503020204020204" pitchFamily="34" charset="-122"/>
              </a:rPr>
              <a:t>       如果您在使用本系统时遇到了问题，请首先查看软件使用手册的相关部分，如果还不能解决问题，您可以通过手机微信扫描下方二维码，我们将给您提供方便快捷的在线技术支持。</a:t>
            </a:r>
            <a:endParaRPr lang="zh-CN" altLang="en-US" sz="2400" b="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stretch>
            <a:fillRect/>
          </a:stretch>
        </p:blipFill>
        <p:spPr>
          <a:xfrm>
            <a:off x="4737100" y="2299335"/>
            <a:ext cx="2889885" cy="2897505"/>
          </a:xfrm>
          <a:prstGeom prst="rect">
            <a:avLst/>
          </a:prstGeom>
        </p:spPr>
      </p:pic>
    </p:spTree>
  </p:cSld>
  <p:clrMapOvr>
    <a:masterClrMapping/>
  </p:clrMapOvr>
  <p:transition>
    <p:cover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0289" name="图片 1" descr="bed2f6975e40b8a0_middle"/>
          <p:cNvPicPr>
            <a:picLocks noChangeAspect="1"/>
          </p:cNvPicPr>
          <p:nvPr/>
        </p:nvPicPr>
        <p:blipFill>
          <a:blip r:embed="rId1" cstate="print"/>
          <a:stretch>
            <a:fillRect/>
          </a:stretch>
        </p:blipFill>
        <p:spPr>
          <a:xfrm>
            <a:off x="-180975" y="0"/>
            <a:ext cx="9496425" cy="7100888"/>
          </a:xfrm>
          <a:prstGeom prst="rect">
            <a:avLst/>
          </a:prstGeom>
          <a:noFill/>
          <a:ln w="9525">
            <a:noFill/>
          </a:ln>
        </p:spPr>
      </p:pic>
      <p:sp>
        <p:nvSpPr>
          <p:cNvPr id="50178" name="标题 1"/>
          <p:cNvSpPr>
            <a:spLocks noGrp="1"/>
          </p:cNvSpPr>
          <p:nvPr>
            <p:ph type="title"/>
          </p:nvPr>
        </p:nvSpPr>
        <p:spPr>
          <a:xfrm>
            <a:off x="0" y="188913"/>
            <a:ext cx="5540375" cy="785813"/>
          </a:xfrm>
        </p:spPr>
        <p:txBody>
          <a:bodyPr vert="horz" wrap="square" lIns="0" tIns="45720" rIns="0" bIns="45720" numCol="1" rtlCol="0" anchor="ctr" anchorCtr="0" compatLnSpc="1">
            <a:normAutofit fontScale="90000"/>
          </a:bodyPr>
          <a:lstStyle/>
          <a:p>
            <a:pPr marL="0" marR="0" lvl="0" indent="0" algn="ctr" defTabSz="914400" rtl="0" eaLnBrk="0" fontAlgn="base" latinLnBrk="0" hangingPunct="0">
              <a:lnSpc>
                <a:spcPct val="95000"/>
              </a:lnSpc>
              <a:spcBef>
                <a:spcPct val="0"/>
              </a:spcBef>
              <a:spcAft>
                <a:spcPct val="0"/>
              </a:spcAft>
              <a:buClrTx/>
              <a:buSzTx/>
              <a:buFontTx/>
              <a:buNone/>
              <a:defRPr/>
            </a:pPr>
            <a:br>
              <a:rPr kumimoji="0" lang="zh-CN" altLang="zh-CN" sz="2400" b="1" i="0" u="none" strike="noStrike" kern="0" cap="none" spc="0" normalizeH="0" baseline="0" noProof="0" dirty="0" smtClean="0">
                <a:ln>
                  <a:noFill/>
                </a:ln>
                <a:solidFill>
                  <a:schemeClr val="tx1"/>
                </a:solidFill>
                <a:effectLst/>
                <a:uLnTx/>
                <a:uFillTx/>
                <a:latin typeface="+mj-lt"/>
                <a:ea typeface="宋体" panose="02010600030101010101" pitchFamily="2" charset="-122"/>
                <a:cs typeface="+mj-cs"/>
              </a:rPr>
            </a:br>
            <a:endParaRPr kumimoji="0" lang="zh-CN" altLang="en-US" sz="3600" b="1" i="0" u="none" strike="noStrike" kern="0" cap="none" spc="0" normalizeH="0" baseline="0" noProof="0" dirty="0" smtClean="0">
              <a:ln>
                <a:noFill/>
              </a:ln>
              <a:solidFill>
                <a:schemeClr val="tx1"/>
              </a:solidFill>
              <a:effectLst/>
              <a:uLnTx/>
              <a:uFillTx/>
              <a:latin typeface="+mj-lt"/>
              <a:ea typeface="宋体" panose="02010600030101010101" pitchFamily="2" charset="-122"/>
              <a:cs typeface="+mj-cs"/>
            </a:endParaRPr>
          </a:p>
        </p:txBody>
      </p:sp>
    </p:spTree>
    <p:custDataLst>
      <p:tags r:id="rId2"/>
    </p:custDataLst>
  </p:cSld>
  <p:clrMapOvr>
    <a:masterClrMapping/>
  </p:clrMapOvr>
  <p:transition>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内容占位符 2"/>
          <p:cNvSpPr>
            <a:spLocks noGrp="1"/>
          </p:cNvSpPr>
          <p:nvPr>
            <p:ph idx="4294967295"/>
          </p:nvPr>
        </p:nvSpPr>
        <p:spPr>
          <a:xfrm>
            <a:off x="571500" y="2643188"/>
            <a:ext cx="8858250" cy="1500187"/>
          </a:xfrm>
        </p:spPr>
        <p:txBody>
          <a:bodyPr wrap="square" lIns="91440" tIns="45720" rIns="91440" bIns="45720" anchor="t"/>
          <a:lstStyle/>
          <a:p>
            <a:pPr marL="514350" lvl="0" indent="-514350">
              <a:lnSpc>
                <a:spcPct val="90000"/>
              </a:lnSpc>
              <a:spcBef>
                <a:spcPct val="0"/>
              </a:spcBef>
              <a:buNone/>
            </a:pP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第二章    医师个人端功能介绍</a:t>
            </a:r>
            <a:endParaRPr lang="en-US" altLang="zh-CN" sz="4800" b="0" dirty="0">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内容占位符 2"/>
          <p:cNvSpPr>
            <a:spLocks noGrp="1"/>
          </p:cNvSpPr>
          <p:nvPr>
            <p:ph type="body"/>
          </p:nvPr>
        </p:nvSpPr>
        <p:spPr>
          <a:xfrm>
            <a:off x="1371600" y="1500188"/>
            <a:ext cx="7772400" cy="3429000"/>
          </a:xfrm>
        </p:spPr>
        <p:txBody>
          <a:bodyPr wrap="square" lIns="91440" tIns="45720" rIns="91440" bIns="45720" anchor="t"/>
          <a:lstStyle/>
          <a:p>
            <a:pPr lvl="0" indent="-342900">
              <a:lnSpc>
                <a:spcPct val="150000"/>
              </a:lnSpc>
              <a:buNone/>
            </a:pPr>
            <a:r>
              <a:rPr lang="en-US" altLang="zh-CN" sz="3600" b="0" dirty="0">
                <a:latin typeface="微软雅黑" panose="020B0503020204020204" pitchFamily="34" charset="-122"/>
                <a:ea typeface="微软雅黑" panose="020B0503020204020204" pitchFamily="34" charset="-122"/>
              </a:rPr>
              <a:t>1</a:t>
            </a:r>
            <a:r>
              <a:rPr lang="zh-CN" altLang="en-US" sz="3600" b="0" dirty="0">
                <a:latin typeface="微软雅黑" panose="020B0503020204020204" pitchFamily="34" charset="-122"/>
                <a:ea typeface="微软雅黑" panose="020B0503020204020204" pitchFamily="34" charset="-122"/>
              </a:rPr>
              <a:t>、医师如何进行</a:t>
            </a:r>
            <a:r>
              <a:rPr lang="zh-CN" altLang="en-US" sz="3600" b="0" dirty="0" smtClean="0">
                <a:latin typeface="微软雅黑" panose="020B0503020204020204" pitchFamily="34" charset="-122"/>
                <a:ea typeface="微软雅黑" panose="020B0503020204020204" pitchFamily="34" charset="-122"/>
              </a:rPr>
              <a:t>电子化注册</a:t>
            </a:r>
            <a:r>
              <a:rPr lang="zh-CN" altLang="en-US" sz="3600" b="0" dirty="0">
                <a:latin typeface="微软雅黑" panose="020B0503020204020204" pitchFamily="34" charset="-122"/>
                <a:ea typeface="微软雅黑" panose="020B0503020204020204" pitchFamily="34" charset="-122"/>
              </a:rPr>
              <a:t>？</a:t>
            </a:r>
            <a:endParaRPr lang="en-US" altLang="zh-CN" sz="3600" b="0" dirty="0">
              <a:latin typeface="微软雅黑" panose="020B0503020204020204" pitchFamily="34" charset="-122"/>
              <a:ea typeface="微软雅黑" panose="020B0503020204020204" pitchFamily="34" charset="-122"/>
            </a:endParaRPr>
          </a:p>
          <a:p>
            <a:pPr lvl="0" indent="-342900">
              <a:lnSpc>
                <a:spcPct val="150000"/>
              </a:lnSpc>
              <a:buNone/>
            </a:pPr>
            <a:r>
              <a:rPr lang="en-US" altLang="zh-CN" sz="3600" b="0" dirty="0">
                <a:latin typeface="微软雅黑" panose="020B0503020204020204" pitchFamily="34" charset="-122"/>
                <a:ea typeface="微软雅黑" panose="020B0503020204020204" pitchFamily="34" charset="-122"/>
              </a:rPr>
              <a:t>2</a:t>
            </a:r>
            <a:r>
              <a:rPr lang="zh-CN" altLang="en-US" sz="3600" b="0" dirty="0">
                <a:latin typeface="微软雅黑" panose="020B0503020204020204" pitchFamily="34" charset="-122"/>
                <a:ea typeface="微软雅黑" panose="020B0503020204020204" pitchFamily="34" charset="-122"/>
              </a:rPr>
              <a:t>、医师注册成功后可以做什么？</a:t>
            </a:r>
            <a:endParaRPr lang="en-US" altLang="zh-CN" sz="3600" b="0" dirty="0">
              <a:latin typeface="微软雅黑" panose="020B0503020204020204" pitchFamily="34" charset="-122"/>
              <a:ea typeface="微软雅黑" panose="020B0503020204020204" pitchFamily="34" charset="-122"/>
            </a:endParaRPr>
          </a:p>
          <a:p>
            <a:pPr lvl="0" indent="-342900">
              <a:lnSpc>
                <a:spcPct val="150000"/>
              </a:lnSpc>
              <a:buNone/>
            </a:pPr>
            <a:r>
              <a:rPr lang="en-US" altLang="zh-CN" sz="3600" b="0" dirty="0">
                <a:latin typeface="微软雅黑" panose="020B0503020204020204" pitchFamily="34" charset="-122"/>
                <a:ea typeface="微软雅黑" panose="020B0503020204020204" pitchFamily="34" charset="-122"/>
              </a:rPr>
              <a:t>3</a:t>
            </a:r>
            <a:r>
              <a:rPr lang="zh-CN" altLang="en-US" sz="3600" b="0" dirty="0">
                <a:latin typeface="微软雅黑" panose="020B0503020204020204" pitchFamily="34" charset="-122"/>
                <a:ea typeface="微软雅黑" panose="020B0503020204020204" pitchFamily="34" charset="-122"/>
              </a:rPr>
              <a:t>、医师个人端：小结</a:t>
            </a:r>
            <a:endParaRPr lang="zh-CN" altLang="en-US" sz="3600" b="0" dirty="0">
              <a:latin typeface="微软雅黑" panose="020B0503020204020204" pitchFamily="34" charset="-122"/>
              <a:ea typeface="微软雅黑" panose="020B0503020204020204" pitchFamily="34" charset="-122"/>
            </a:endParaRPr>
          </a:p>
        </p:txBody>
      </p:sp>
    </p:spTree>
  </p:cSld>
  <p:clrMapOvr>
    <a:masterClrMapping/>
  </p:clrMapOvr>
  <p:transition>
    <p:cover dir="u"/>
  </p:transition>
  <p:timing>
    <p:tnLst>
      <p:par>
        <p:cTn id="1" dur="indefinite" restart="never" nodeType="tmRoot"/>
      </p:par>
    </p:tnLst>
  </p:timing>
</p:sld>
</file>

<file path=ppt/tags/tag1.xml><?xml version="1.0" encoding="utf-8"?>
<p:tagLst xmlns:p="http://schemas.openxmlformats.org/presentationml/2006/main">
  <p:tag name="KSO_WM_TEMPLATE_THUMBS_INDEX" val="1、5、12、14、15、16、18、25"/>
  <p:tag name="KSO_WM_TEMPLATE_CATEGORY" val="custom"/>
  <p:tag name="KSO_WM_TEMPLATE_INDEX" val="114"/>
  <p:tag name="KSO_WM_SLIDE_ID" val="custom158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ags/tag10.xml><?xml version="1.0" encoding="utf-8"?>
<p:tagLst xmlns:p="http://schemas.openxmlformats.org/presentationml/2006/main">
  <p:tag name="KSO_WM_TEMPLATE_CATEGORY" val="custom"/>
  <p:tag name="KSO_WM_TEMPLATE_INDEX" val="114"/>
</p:tagLst>
</file>

<file path=ppt/tags/tag11.xml><?xml version="1.0" encoding="utf-8"?>
<p:tagLst xmlns:p="http://schemas.openxmlformats.org/presentationml/2006/main">
  <p:tag name="KSO_WM_TEMPLATE_CATEGORY" val="custom"/>
  <p:tag name="KSO_WM_TEMPLATE_INDEX" val="114"/>
</p:tagLst>
</file>

<file path=ppt/tags/tag12.xml><?xml version="1.0" encoding="utf-8"?>
<p:tagLst xmlns:p="http://schemas.openxmlformats.org/presentationml/2006/main">
  <p:tag name="KSO_WM_TEMPLATE_CATEGORY" val="custom"/>
  <p:tag name="KSO_WM_TEMPLATE_INDEX" val="114"/>
</p:tagLst>
</file>

<file path=ppt/tags/tag13.xml><?xml version="1.0" encoding="utf-8"?>
<p:tagLst xmlns:p="http://schemas.openxmlformats.org/presentationml/2006/main">
  <p:tag name="KSO_WM_TEMPLATE_CATEGORY" val="custom"/>
  <p:tag name="KSO_WM_TEMPLATE_INDEX" val="114"/>
</p:tagLst>
</file>

<file path=ppt/tags/tag14.xml><?xml version="1.0" encoding="utf-8"?>
<p:tagLst xmlns:p="http://schemas.openxmlformats.org/presentationml/2006/main">
  <p:tag name="KSO_WM_TEMPLATE_CATEGORY" val="custom"/>
  <p:tag name="KSO_WM_TEMPLATE_INDEX" val="114"/>
</p:tagLst>
</file>

<file path=ppt/tags/tag15.xml><?xml version="1.0" encoding="utf-8"?>
<p:tagLst xmlns:p="http://schemas.openxmlformats.org/presentationml/2006/main">
  <p:tag name="KSO_WM_TEMPLATE_CATEGORY" val="custom"/>
  <p:tag name="KSO_WM_TEMPLATE_INDEX" val="114"/>
</p:tagLst>
</file>

<file path=ppt/tags/tag2.xml><?xml version="1.0" encoding="utf-8"?>
<p:tagLst xmlns:p="http://schemas.openxmlformats.org/presentationml/2006/main">
  <p:tag name="KSO_WM_TEMPLATE_CATEGORY" val="custom"/>
  <p:tag name="KSO_WM_TEMPLATE_INDEX" val="114"/>
</p:tagLst>
</file>

<file path=ppt/tags/tag3.xml><?xml version="1.0" encoding="utf-8"?>
<p:tagLst xmlns:p="http://schemas.openxmlformats.org/presentationml/2006/main">
  <p:tag name="KSO_WM_TEMPLATE_CATEGORY" val="custom"/>
  <p:tag name="KSO_WM_TEMPLATE_INDEX" val="114"/>
</p:tagLst>
</file>

<file path=ppt/tags/tag4.xml><?xml version="1.0" encoding="utf-8"?>
<p:tagLst xmlns:p="http://schemas.openxmlformats.org/presentationml/2006/main">
  <p:tag name="KSO_WM_TEMPLATE_CATEGORY" val="custom"/>
  <p:tag name="KSO_WM_TEMPLATE_INDEX" val="114"/>
</p:tagLst>
</file>

<file path=ppt/tags/tag5.xml><?xml version="1.0" encoding="utf-8"?>
<p:tagLst xmlns:p="http://schemas.openxmlformats.org/presentationml/2006/main">
  <p:tag name="KSO_WM_TEMPLATE_CATEGORY" val="custom"/>
  <p:tag name="KSO_WM_TEMPLATE_INDEX" val="114"/>
</p:tagLst>
</file>

<file path=ppt/tags/tag6.xml><?xml version="1.0" encoding="utf-8"?>
<p:tagLst xmlns:p="http://schemas.openxmlformats.org/presentationml/2006/main">
  <p:tag name="KSO_WM_TEMPLATE_CATEGORY" val="custom"/>
  <p:tag name="KSO_WM_TEMPLATE_INDEX" val="114"/>
</p:tagLst>
</file>

<file path=ppt/tags/tag7.xml><?xml version="1.0" encoding="utf-8"?>
<p:tagLst xmlns:p="http://schemas.openxmlformats.org/presentationml/2006/main">
  <p:tag name="KSO_WM_TEMPLATE_CATEGORY" val="custom"/>
  <p:tag name="KSO_WM_TEMPLATE_INDEX" val="114"/>
</p:tagLst>
</file>

<file path=ppt/tags/tag8.xml><?xml version="1.0" encoding="utf-8"?>
<p:tagLst xmlns:p="http://schemas.openxmlformats.org/presentationml/2006/main">
  <p:tag name="KSO_WM_TEMPLATE_CATEGORY" val="custom"/>
  <p:tag name="KSO_WM_TEMPLATE_INDEX" val="114"/>
</p:tagLst>
</file>

<file path=ppt/tags/tag9.xml><?xml version="1.0" encoding="utf-8"?>
<p:tagLst xmlns:p="http://schemas.openxmlformats.org/presentationml/2006/main">
  <p:tag name="KSO_WM_TEMPLATE_CATEGORY" val="custom"/>
  <p:tag name="KSO_WM_TEMPLATE_INDEX" val="114"/>
</p:tagLst>
</file>

<file path=ppt/theme/theme1.xml><?xml version="1.0" encoding="utf-8"?>
<a:theme xmlns:a="http://schemas.openxmlformats.org/drawingml/2006/main" name="演示设计">
  <a:themeElements>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演示设计">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rtlCol="0"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1" i="0" u="none" strike="noStrike" cap="none" normalizeH="0" baseline="0" dirty="0" smtClean="0">
            <a:ln>
              <a:noFill/>
            </a:ln>
            <a:solidFill>
              <a:srgbClr val="FFFFFF"/>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主题2">
  <a:themeElements>
    <a:clrScheme name="6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6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6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6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6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6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6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6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主题2">
  <a:themeElements>
    <a:clrScheme name="7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7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7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7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7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7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7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7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主题2">
  <a:themeElements>
    <a:clrScheme name="8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8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8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8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8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8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8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8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主题2">
  <a:themeElements>
    <a:clrScheme name="9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9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9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9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9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9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9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9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主题2">
  <a:themeElements>
    <a:clrScheme name="10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10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0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0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0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0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0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0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主题2">
  <a:themeElements>
    <a:clrScheme name="1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11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1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1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1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1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1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_演示设计">
  <a:themeElements>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演示设计">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演示设计1">
  <a:themeElements>
    <a:clrScheme name="演示设计1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演示设计1">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1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1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1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1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1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1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1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1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主题2">
  <a:themeElements>
    <a:clrScheme name="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演示设计">
  <a:themeElements>
    <a:clrScheme name="1_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1_演示设计">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_演示设计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1_演示设计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1_演示设计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1_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1_演示设计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1_演示设计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1_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1_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主题2">
  <a:themeElements>
    <a:clrScheme name="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1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主题2">
  <a:themeElements>
    <a:clrScheme name="2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2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2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2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2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2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2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2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主题2">
  <a:themeElements>
    <a:clrScheme name="3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3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3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3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3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3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3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3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主题2">
  <a:themeElements>
    <a:clrScheme name="4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4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4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4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4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4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4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4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主题2">
  <a:themeElements>
    <a:clrScheme name="5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5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5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5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5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5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5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5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4538</Words>
  <Application>WPS 演示</Application>
  <PresentationFormat>全屏显示(4:3)</PresentationFormat>
  <Paragraphs>397</Paragraphs>
  <Slides>76</Slides>
  <Notes>2</Notes>
  <HiddenSlides>0</HiddenSlides>
  <MMClips>0</MMClips>
  <ScaleCrop>false</ScaleCrop>
  <HeadingPairs>
    <vt:vector size="6" baseType="variant">
      <vt:variant>
        <vt:lpstr>已用的字体</vt:lpstr>
      </vt:variant>
      <vt:variant>
        <vt:i4>11</vt:i4>
      </vt:variant>
      <vt:variant>
        <vt:lpstr>主题</vt:lpstr>
      </vt:variant>
      <vt:variant>
        <vt:i4>16</vt:i4>
      </vt:variant>
      <vt:variant>
        <vt:lpstr>幻灯片标题</vt:lpstr>
      </vt:variant>
      <vt:variant>
        <vt:i4>76</vt:i4>
      </vt:variant>
    </vt:vector>
  </HeadingPairs>
  <TitlesOfParts>
    <vt:vector size="103" baseType="lpstr">
      <vt:lpstr>Arial</vt:lpstr>
      <vt:lpstr>宋体</vt:lpstr>
      <vt:lpstr>Wingdings</vt:lpstr>
      <vt:lpstr>华文细黑</vt:lpstr>
      <vt:lpstr>MS UI Gothic</vt:lpstr>
      <vt:lpstr>黑体</vt:lpstr>
      <vt:lpstr>华文行楷</vt:lpstr>
      <vt:lpstr>Calibri</vt:lpstr>
      <vt:lpstr>微软雅黑</vt:lpstr>
      <vt:lpstr>Arial Unicode MS</vt:lpstr>
      <vt:lpstr>华文新魏</vt:lpstr>
      <vt:lpstr>演示设计</vt:lpstr>
      <vt:lpstr>演示设计1</vt:lpstr>
      <vt:lpstr>主题2</vt:lpstr>
      <vt:lpstr>1_演示设计</vt:lpstr>
      <vt:lpstr>1_主题2</vt:lpstr>
      <vt:lpstr>2_主题2</vt:lpstr>
      <vt:lpstr>3_主题2</vt:lpstr>
      <vt:lpstr>4_主题2</vt:lpstr>
      <vt:lpstr>5_主题2</vt:lpstr>
      <vt:lpstr>6_主题2</vt:lpstr>
      <vt:lpstr>7_主题2</vt:lpstr>
      <vt:lpstr>8_主题2</vt:lpstr>
      <vt:lpstr>9_主题2</vt:lpstr>
      <vt:lpstr>10_主题2</vt:lpstr>
      <vt:lpstr>11_主题2</vt:lpstr>
      <vt:lpstr>2_演示设计</vt:lpstr>
      <vt:lpstr>PowerPoint 演示文稿</vt:lpstr>
      <vt:lpstr>PowerPoint 演示文稿</vt:lpstr>
      <vt:lpstr>PowerPoint 演示文稿</vt:lpstr>
      <vt:lpstr>PowerPoint 演示文稿</vt:lpstr>
      <vt:lpstr>            1.电子化注册的意义</vt:lpstr>
      <vt:lpstr>PowerPoint 演示文稿</vt:lpstr>
      <vt:lpstr>3.登录的网址</vt:lpstr>
      <vt:lpstr>PowerPoint 演示文稿</vt:lpstr>
      <vt:lpstr>PowerPoint 演示文稿</vt:lpstr>
      <vt:lpstr>1.医师如何进行电子化注册？ </vt:lpstr>
      <vt:lpstr>1.1 登录医师电子化注册系统</vt:lpstr>
      <vt:lpstr>PowerPoint 演示文稿</vt:lpstr>
      <vt:lpstr>1.2 医师注册账户并登录</vt:lpstr>
      <vt:lpstr>PowerPoint 演示文稿</vt:lpstr>
      <vt:lpstr>PowerPoint 演示文稿</vt:lpstr>
      <vt:lpstr>PowerPoint 演示文稿</vt:lpstr>
      <vt:lpstr>PowerPoint 演示文稿</vt:lpstr>
      <vt:lpstr>PowerPoint 演示文稿</vt:lpstr>
      <vt:lpstr>2.医师注册成功后可以做什么？ </vt:lpstr>
      <vt:lpstr>2.1 查看医师个人的基本信息</vt:lpstr>
      <vt:lpstr>2.2 修改安全设置 </vt:lpstr>
      <vt:lpstr> 2.3 修改执业注册信息中的相关内容</vt:lpstr>
      <vt:lpstr>  2.3.1 个人信息修改</vt:lpstr>
      <vt:lpstr>2.3.2 个人照片更新</vt:lpstr>
      <vt:lpstr>PowerPoint 演示文稿</vt:lpstr>
      <vt:lpstr>2.3.2 个人照片更新 </vt:lpstr>
      <vt:lpstr>若您所在的医疗机构，已经设置了科室信息，您可在个人端系统中，选择自己所在的科室。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医疗机构主要做什么</vt:lpstr>
      <vt:lpstr>1.领取医疗机构用户名和密码</vt:lpstr>
      <vt:lpstr>2.医疗机构端软件下载安装及登录</vt:lpstr>
      <vt:lpstr>2.1 软件下载及安装</vt:lpstr>
      <vt:lpstr>PowerPoint 演示文稿</vt:lpstr>
      <vt:lpstr>PowerPoint 演示文稿</vt:lpstr>
      <vt:lpstr>2.2 登录医疗机构系统</vt:lpstr>
      <vt:lpstr>2.3 系统主页</vt:lpstr>
      <vt:lpstr>3.设置本院医师审批机关</vt:lpstr>
      <vt:lpstr>4.设置本院科室信息</vt:lpstr>
      <vt:lpstr> 4.1 本院医师所在科室信息维护</vt:lpstr>
      <vt:lpstr>5.为本院医师激活账户 </vt:lpstr>
      <vt:lpstr>5.1 撤销医师账户</vt:lpstr>
      <vt:lpstr>6.核对本院医师信息</vt:lpstr>
      <vt:lpstr>6.1 主执业机构在本院医师列表 </vt:lpstr>
      <vt:lpstr>6.2 资格信息验证</vt:lpstr>
      <vt:lpstr>6.3 注册信息验证</vt:lpstr>
      <vt:lpstr>6.4本院多执业机构备案医师列表</vt:lpstr>
      <vt:lpstr>6.5多机构备案在本院的医师列表</vt:lpstr>
      <vt:lpstr>7.审核本院医师申请修改的信息</vt:lpstr>
      <vt:lpstr>PowerPoint 演示文稿</vt:lpstr>
      <vt:lpstr>8.办理本院医师申请的业务</vt:lpstr>
      <vt:lpstr>PowerPoint 演示文稿</vt:lpstr>
      <vt:lpstr>PowerPoint 演示文稿</vt:lpstr>
      <vt:lpstr>8.2 医疗机构为医师申请备案</vt:lpstr>
      <vt:lpstr>8.3 医疗机构为医师申请注销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民科医疗微服务</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北京医师联网注册系统升级改造 初步方案</dc:title>
  <dc:creator>admin</dc:creator>
  <cp:lastModifiedBy>dell</cp:lastModifiedBy>
  <cp:revision>1666</cp:revision>
  <dcterms:created xsi:type="dcterms:W3CDTF">2008-05-06T01:42:00Z</dcterms:created>
  <dcterms:modified xsi:type="dcterms:W3CDTF">2017-11-01T07:13:48Z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